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4" r:id="rId5"/>
    <p:sldId id="265" r:id="rId6"/>
    <p:sldId id="263" r:id="rId7"/>
    <p:sldId id="262" r:id="rId8"/>
    <p:sldId id="261" r:id="rId9"/>
    <p:sldId id="260" r:id="rId10"/>
    <p:sldId id="259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317" r:id="rId31"/>
    <p:sldId id="315" r:id="rId32"/>
    <p:sldId id="318" r:id="rId33"/>
    <p:sldId id="288" r:id="rId34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223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610869" algn="l" defTabSz="12223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1222375" algn="l" defTabSz="12223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833245" algn="l" defTabSz="12223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2444114" algn="l" defTabSz="12223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3054985" algn="l" defTabSz="12223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3666490" algn="l" defTabSz="12223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4277359" algn="l" defTabSz="12223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4888229" algn="l" defTabSz="12223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2" d="100"/>
          <a:sy n="92" d="100"/>
        </p:scale>
        <p:origin x="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9999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6614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914281" y="2130919"/>
            <a:ext cx="10361853" cy="147036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8562" y="3887099"/>
            <a:ext cx="8533291" cy="175300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610869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1222375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833245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2444114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23489" y="287327"/>
            <a:ext cx="11571693" cy="72441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1200"/>
              </a:spcBef>
              <a:buSzTx/>
              <a:buFontTx/>
              <a:buNone/>
              <a:defRPr sz="5400">
                <a:solidFill>
                  <a:srgbClr val="262626"/>
                </a:solidFill>
              </a:defRPr>
            </a:lvl1pPr>
            <a:lvl2pPr marL="1168485" indent="-556980" algn="ctr">
              <a:spcBef>
                <a:spcPts val="1200"/>
              </a:spcBef>
              <a:buFontTx/>
              <a:defRPr sz="5400">
                <a:solidFill>
                  <a:srgbClr val="262626"/>
                </a:solidFill>
              </a:defRPr>
            </a:lvl2pPr>
            <a:lvl3pPr marL="1737796" indent="-515421" algn="ctr">
              <a:spcBef>
                <a:spcPts val="1200"/>
              </a:spcBef>
              <a:buFontTx/>
              <a:defRPr sz="5400">
                <a:solidFill>
                  <a:srgbClr val="262626"/>
                </a:solidFill>
              </a:defRPr>
            </a:lvl3pPr>
            <a:lvl4pPr marL="2444114" indent="-610870" algn="ctr">
              <a:spcBef>
                <a:spcPts val="1200"/>
              </a:spcBef>
              <a:buFontTx/>
              <a:defRPr sz="5400">
                <a:solidFill>
                  <a:srgbClr val="262626"/>
                </a:solidFill>
              </a:defRPr>
            </a:lvl4pPr>
            <a:lvl5pPr marL="3054985" indent="-610870" algn="ctr">
              <a:spcBef>
                <a:spcPts val="1200"/>
              </a:spcBef>
              <a:buFontTx/>
              <a:defRPr sz="5400">
                <a:solidFill>
                  <a:srgbClr val="262626"/>
                </a:solidFill>
              </a:defRPr>
            </a:lvl5pPr>
          </a:lstStyle>
          <a:p>
            <a:r>
              <a:t>BASIC LAYOUT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712" y="2044701"/>
            <a:ext cx="4270685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1998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798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598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598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598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44713" y="5363987"/>
            <a:ext cx="456724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85820" y="1699890"/>
            <a:ext cx="319416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44713" y="5897739"/>
            <a:ext cx="179790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8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82841" y="786181"/>
            <a:ext cx="4436746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12" y="805214"/>
            <a:ext cx="4270685" cy="830997"/>
          </a:xfrm>
          <a:prstGeom prst="rect">
            <a:avLst/>
          </a:prstGeom>
        </p:spPr>
        <p:txBody>
          <a:bodyPr/>
          <a:lstStyle>
            <a:lvl1pPr>
              <a:defRPr sz="4795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918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4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962958" y="4407922"/>
            <a:ext cx="10361853" cy="1362391"/>
          </a:xfrm>
          <a:prstGeom prst="rect">
            <a:avLst/>
          </a:prstGeo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2958" y="2907387"/>
            <a:ext cx="10361853" cy="150053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600"/>
              </a:spcBef>
              <a:buSzTx/>
              <a:buFontTx/>
              <a:buNone/>
              <a:defRPr sz="2700">
                <a:solidFill>
                  <a:srgbClr val="888888"/>
                </a:solidFill>
              </a:defRPr>
            </a:lvl1pPr>
            <a:lvl2pPr marL="0" indent="610869">
              <a:spcBef>
                <a:spcPts val="600"/>
              </a:spcBef>
              <a:buSzTx/>
              <a:buFontTx/>
              <a:buNone/>
              <a:defRPr sz="2700">
                <a:solidFill>
                  <a:srgbClr val="888888"/>
                </a:solidFill>
              </a:defRPr>
            </a:lvl2pPr>
            <a:lvl3pPr marL="0" indent="1222375">
              <a:spcBef>
                <a:spcPts val="600"/>
              </a:spcBef>
              <a:buSzTx/>
              <a:buFontTx/>
              <a:buNone/>
              <a:defRPr sz="2700">
                <a:solidFill>
                  <a:srgbClr val="888888"/>
                </a:solidFill>
              </a:defRPr>
            </a:lvl3pPr>
            <a:lvl4pPr marL="0" indent="1833245">
              <a:spcBef>
                <a:spcPts val="600"/>
              </a:spcBef>
              <a:buSzTx/>
              <a:buFontTx/>
              <a:buNone/>
              <a:defRPr sz="2700">
                <a:solidFill>
                  <a:srgbClr val="888888"/>
                </a:solidFill>
              </a:defRPr>
            </a:lvl4pPr>
            <a:lvl5pPr marL="0" indent="2444114">
              <a:spcBef>
                <a:spcPts val="600"/>
              </a:spcBef>
              <a:buSzTx/>
              <a:buFontTx/>
              <a:buNone/>
              <a:defRPr sz="27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520" y="1600571"/>
            <a:ext cx="5384100" cy="4527012"/>
          </a:xfrm>
          <a:prstGeom prst="rect">
            <a:avLst/>
          </a:prstGeom>
        </p:spPr>
        <p:txBody>
          <a:bodyPr/>
          <a:lstStyle>
            <a:lvl1pPr>
              <a:spcBef>
                <a:spcPts val="800"/>
              </a:spcBef>
              <a:defRPr sz="3700"/>
            </a:lvl1pPr>
            <a:lvl2pPr marL="1052770" indent="-441265">
              <a:spcBef>
                <a:spcPts val="800"/>
              </a:spcBef>
              <a:defRPr sz="3700"/>
            </a:lvl2pPr>
            <a:lvl3pPr marL="1640934" indent="-418559">
              <a:spcBef>
                <a:spcPts val="800"/>
              </a:spcBef>
              <a:defRPr sz="3700"/>
            </a:lvl3pPr>
            <a:lvl4pPr marL="2304123" indent="-470879">
              <a:spcBef>
                <a:spcPts val="800"/>
              </a:spcBef>
              <a:defRPr sz="3700"/>
            </a:lvl4pPr>
            <a:lvl5pPr marL="2914993" indent="-470879">
              <a:spcBef>
                <a:spcPts val="800"/>
              </a:spcBef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520" y="1535470"/>
            <a:ext cx="5386218" cy="6399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700"/>
              </a:spcBef>
              <a:buSzTx/>
              <a:buFontTx/>
              <a:buNone/>
              <a:defRPr sz="3200" b="1"/>
            </a:lvl1pPr>
            <a:lvl2pPr marL="0" indent="610869">
              <a:spcBef>
                <a:spcPts val="700"/>
              </a:spcBef>
              <a:buSzTx/>
              <a:buFontTx/>
              <a:buNone/>
              <a:defRPr sz="3200" b="1"/>
            </a:lvl2pPr>
            <a:lvl3pPr marL="0" indent="1222375">
              <a:spcBef>
                <a:spcPts val="700"/>
              </a:spcBef>
              <a:buSzTx/>
              <a:buFontTx/>
              <a:buNone/>
              <a:defRPr sz="3200" b="1"/>
            </a:lvl3pPr>
            <a:lvl4pPr marL="0" indent="1833245">
              <a:spcBef>
                <a:spcPts val="700"/>
              </a:spcBef>
              <a:buSzTx/>
              <a:buFontTx/>
              <a:buNone/>
              <a:defRPr sz="3200" b="1"/>
            </a:lvl4pPr>
            <a:lvl5pPr marL="0" indent="2444114">
              <a:spcBef>
                <a:spcPts val="700"/>
              </a:spcBef>
              <a:buSzTx/>
              <a:buFontTx/>
              <a:buNone/>
              <a:defRPr sz="32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92563" y="1535470"/>
            <a:ext cx="5388332" cy="639911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700"/>
              </a:spcBef>
              <a:buSzTx/>
              <a:buFontTx/>
              <a:buNone/>
              <a:defRPr sz="32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609523" y="273113"/>
            <a:ext cx="4010563" cy="1162319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4766112" y="273114"/>
            <a:ext cx="6814781" cy="585447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1"/>
          </p:nvPr>
        </p:nvSpPr>
        <p:spPr>
          <a:xfrm>
            <a:off x="609522" y="1435434"/>
            <a:ext cx="4010564" cy="469215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sz="19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2389407" y="4801711"/>
            <a:ext cx="7314249" cy="566871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2389407" y="612915"/>
            <a:ext cx="7314249" cy="41157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407" y="5368580"/>
            <a:ext cx="7314249" cy="8050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900"/>
            </a:lvl1pPr>
            <a:lvl2pPr marL="0" indent="610869">
              <a:spcBef>
                <a:spcPts val="400"/>
              </a:spcBef>
              <a:buSzTx/>
              <a:buFontTx/>
              <a:buNone/>
              <a:defRPr sz="1900"/>
            </a:lvl2pPr>
            <a:lvl3pPr marL="0" indent="1222375">
              <a:spcBef>
                <a:spcPts val="400"/>
              </a:spcBef>
              <a:buSzTx/>
              <a:buFontTx/>
              <a:buNone/>
              <a:defRPr sz="1900"/>
            </a:lvl3pPr>
            <a:lvl4pPr marL="0" indent="1833245">
              <a:spcBef>
                <a:spcPts val="400"/>
              </a:spcBef>
              <a:buSzTx/>
              <a:buFontTx/>
              <a:buNone/>
              <a:defRPr sz="1900"/>
            </a:lvl4pPr>
            <a:lvl5pPr marL="0" indent="2444114">
              <a:spcBef>
                <a:spcPts val="400"/>
              </a:spcBef>
              <a:buSzTx/>
              <a:buFontTx/>
              <a:buNone/>
              <a:defRPr sz="19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520" y="274702"/>
            <a:ext cx="10971374" cy="1143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520" y="1600571"/>
            <a:ext cx="10971374" cy="4527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40004" y="6374746"/>
            <a:ext cx="340889" cy="331364"/>
          </a:xfrm>
          <a:prstGeom prst="rect">
            <a:avLst/>
          </a:prstGeom>
          <a:ln w="12700">
            <a:miter lim="400000"/>
          </a:ln>
        </p:spPr>
        <p:txBody>
          <a:bodyPr wrap="none" lIns="61104" tIns="61104" rIns="61104" bIns="61104" anchor="ctr">
            <a:spAutoFit/>
          </a:bodyPr>
          <a:lstStyle>
            <a:lvl1pPr algn="r">
              <a:defRPr sz="16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12223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12223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12223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12223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12223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12223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12223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12223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12223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458469" marR="0" indent="-458469" algn="l" defTabSz="1222375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3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1055026" marR="0" indent="-443521" algn="l" defTabSz="1222375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3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632803" marR="0" indent="-410428" algn="l" defTabSz="1222375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3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2319678" marR="0" indent="-486433" algn="l" defTabSz="1222375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3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930548" marR="0" indent="-486433" algn="l" defTabSz="1222375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»"/>
        <a:tabLst/>
        <a:defRPr sz="43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3542053" marR="0" indent="-486433" algn="l" defTabSz="1222375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3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4152923" marR="0" indent="-486433" algn="l" defTabSz="1222375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3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4763793" marR="0" indent="-486433" algn="l" defTabSz="1222375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3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5374663" marR="0" indent="-486433" algn="l" defTabSz="1222375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3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12223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610869" algn="r" defTabSz="12223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222375" algn="r" defTabSz="12223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833245" algn="r" defTabSz="12223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2444114" algn="r" defTabSz="12223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3054985" algn="r" defTabSz="12223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3666490" algn="r" defTabSz="12223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4277359" algn="r" defTabSz="12223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4888229" algn="r" defTabSz="12223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philosophy.commons.gc.cuny.edu/call-questions-conscious-experience-time-due-722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"/>
          <p:cNvSpPr/>
          <p:nvPr/>
        </p:nvSpPr>
        <p:spPr>
          <a:xfrm>
            <a:off x="3820735" y="3460925"/>
            <a:ext cx="480091" cy="53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198" y="21600"/>
                </a:lnTo>
                <a:cubicBezTo>
                  <a:pt x="536" y="21600"/>
                  <a:pt x="0" y="16766"/>
                  <a:pt x="0" y="10800"/>
                </a:cubicBezTo>
                <a:cubicBezTo>
                  <a:pt x="0" y="4837"/>
                  <a:pt x="536" y="0"/>
                  <a:pt x="1198" y="0"/>
                </a:cubicBez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" name="Shape"/>
          <p:cNvSpPr/>
          <p:nvPr/>
        </p:nvSpPr>
        <p:spPr>
          <a:xfrm>
            <a:off x="4026725" y="3563920"/>
            <a:ext cx="252443" cy="53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279" y="21600"/>
                </a:lnTo>
                <a:cubicBezTo>
                  <a:pt x="1021" y="21600"/>
                  <a:pt x="0" y="16766"/>
                  <a:pt x="0" y="10803"/>
                </a:cubicBezTo>
                <a:cubicBezTo>
                  <a:pt x="0" y="4837"/>
                  <a:pt x="1021" y="0"/>
                  <a:pt x="2279" y="0"/>
                </a:cubicBez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4" name="Shape"/>
          <p:cNvSpPr/>
          <p:nvPr/>
        </p:nvSpPr>
        <p:spPr>
          <a:xfrm>
            <a:off x="7875052" y="3506080"/>
            <a:ext cx="480092" cy="53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0402" y="21600"/>
                </a:lnTo>
                <a:cubicBezTo>
                  <a:pt x="21063" y="21600"/>
                  <a:pt x="21600" y="16766"/>
                  <a:pt x="21600" y="10800"/>
                </a:cubicBezTo>
                <a:cubicBezTo>
                  <a:pt x="21600" y="4837"/>
                  <a:pt x="21063" y="0"/>
                  <a:pt x="20402" y="0"/>
                </a:cubicBez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" name="Shape"/>
          <p:cNvSpPr/>
          <p:nvPr/>
        </p:nvSpPr>
        <p:spPr>
          <a:xfrm>
            <a:off x="7897631" y="3609076"/>
            <a:ext cx="252440" cy="53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9321" y="21600"/>
                </a:lnTo>
                <a:cubicBezTo>
                  <a:pt x="20579" y="21600"/>
                  <a:pt x="21600" y="16766"/>
                  <a:pt x="21600" y="10803"/>
                </a:cubicBezTo>
                <a:cubicBezTo>
                  <a:pt x="21600" y="4837"/>
                  <a:pt x="20579" y="0"/>
                  <a:pt x="19321" y="0"/>
                </a:cubicBezTo>
                <a:lnTo>
                  <a:pt x="0" y="0"/>
                </a:lnTo>
                <a:cubicBezTo>
                  <a:pt x="0" y="0"/>
                  <a:pt x="0" y="21600"/>
                  <a:pt x="0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6" name="Picture 140" descr="Picture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240" y="2838059"/>
            <a:ext cx="3019438" cy="12414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5" name="Graphic 2"/>
          <p:cNvGrpSpPr/>
          <p:nvPr/>
        </p:nvGrpSpPr>
        <p:grpSpPr>
          <a:xfrm>
            <a:off x="1801734" y="4039797"/>
            <a:ext cx="1547048" cy="462758"/>
            <a:chOff x="0" y="0"/>
            <a:chExt cx="1547047" cy="462756"/>
          </a:xfrm>
        </p:grpSpPr>
        <p:sp>
          <p:nvSpPr>
            <p:cNvPr id="107" name="Freeform: Shape 5283"/>
            <p:cNvSpPr/>
            <p:nvPr/>
          </p:nvSpPr>
          <p:spPr>
            <a:xfrm rot="16200000">
              <a:off x="-107881" y="109591"/>
              <a:ext cx="460280" cy="244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25" extrusionOk="0">
                  <a:moveTo>
                    <a:pt x="21600" y="18125"/>
                  </a:moveTo>
                  <a:lnTo>
                    <a:pt x="0" y="18125"/>
                  </a:lnTo>
                  <a:lnTo>
                    <a:pt x="0" y="10423"/>
                  </a:lnTo>
                  <a:cubicBezTo>
                    <a:pt x="0" y="-3475"/>
                    <a:pt x="21600" y="-3475"/>
                    <a:pt x="21600" y="10423"/>
                  </a:cubicBezTo>
                  <a:lnTo>
                    <a:pt x="21600" y="181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08" name="Freeform: Shape 5284"/>
            <p:cNvSpPr/>
            <p:nvPr/>
          </p:nvSpPr>
          <p:spPr>
            <a:xfrm rot="16200000">
              <a:off x="1004798" y="-79492"/>
              <a:ext cx="462758" cy="621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506" extrusionOk="0">
                  <a:moveTo>
                    <a:pt x="21600" y="5901"/>
                  </a:moveTo>
                  <a:lnTo>
                    <a:pt x="10800" y="19506"/>
                  </a:lnTo>
                  <a:lnTo>
                    <a:pt x="0" y="5901"/>
                  </a:lnTo>
                  <a:cubicBezTo>
                    <a:pt x="7099" y="-2094"/>
                    <a:pt x="14274" y="-1840"/>
                    <a:pt x="21600" y="5901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09" name="Freeform: Shape 5285"/>
            <p:cNvSpPr/>
            <p:nvPr/>
          </p:nvSpPr>
          <p:spPr>
            <a:xfrm rot="16200000">
              <a:off x="1143793" y="-35961"/>
              <a:ext cx="246750" cy="550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0" extrusionOk="0">
                  <a:moveTo>
                    <a:pt x="21600" y="987"/>
                  </a:moveTo>
                  <a:lnTo>
                    <a:pt x="11473" y="21040"/>
                  </a:lnTo>
                  <a:lnTo>
                    <a:pt x="0" y="1451"/>
                  </a:lnTo>
                  <a:cubicBezTo>
                    <a:pt x="7436" y="-560"/>
                    <a:pt x="13456" y="-251"/>
                    <a:pt x="21600" y="987"/>
                  </a:cubicBezTo>
                  <a:close/>
                </a:path>
              </a:pathLst>
            </a:cu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0" name="Freeform: Shape 5286"/>
            <p:cNvSpPr/>
            <p:nvPr/>
          </p:nvSpPr>
          <p:spPr>
            <a:xfrm rot="16200000">
              <a:off x="541687" y="-165129"/>
              <a:ext cx="281044" cy="79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600" extrusionOk="0">
                  <a:moveTo>
                    <a:pt x="21462" y="0"/>
                  </a:moveTo>
                  <a:cubicBezTo>
                    <a:pt x="21537" y="6209"/>
                    <a:pt x="21386" y="11565"/>
                    <a:pt x="21462" y="20572"/>
                  </a:cubicBezTo>
                  <a:cubicBezTo>
                    <a:pt x="14740" y="21097"/>
                    <a:pt x="12096" y="21578"/>
                    <a:pt x="7036" y="21600"/>
                  </a:cubicBezTo>
                  <a:cubicBezTo>
                    <a:pt x="4015" y="21600"/>
                    <a:pt x="3034" y="21075"/>
                    <a:pt x="13" y="21075"/>
                  </a:cubicBezTo>
                  <a:cubicBezTo>
                    <a:pt x="-63" y="12002"/>
                    <a:pt x="239" y="6428"/>
                    <a:pt x="164" y="0"/>
                  </a:cubicBezTo>
                  <a:lnTo>
                    <a:pt x="21462" y="0"/>
                  </a:lnTo>
                  <a:close/>
                </a:path>
              </a:pathLst>
            </a:custGeom>
            <a:solidFill>
              <a:srgbClr val="4274A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1" name="Freeform: Shape 5287"/>
            <p:cNvSpPr/>
            <p:nvPr/>
          </p:nvSpPr>
          <p:spPr>
            <a:xfrm rot="16200000">
              <a:off x="635374" y="-351436"/>
              <a:ext cx="123295" cy="830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200" extrusionOk="0">
                  <a:moveTo>
                    <a:pt x="21335" y="21"/>
                  </a:moveTo>
                  <a:cubicBezTo>
                    <a:pt x="21475" y="7351"/>
                    <a:pt x="21194" y="11481"/>
                    <a:pt x="21335" y="21104"/>
                  </a:cubicBezTo>
                  <a:cubicBezTo>
                    <a:pt x="10535" y="21600"/>
                    <a:pt x="4784" y="20031"/>
                    <a:pt x="15" y="19473"/>
                  </a:cubicBezTo>
                  <a:cubicBezTo>
                    <a:pt x="-125" y="14992"/>
                    <a:pt x="717" y="3242"/>
                    <a:pt x="717" y="0"/>
                  </a:cubicBezTo>
                  <a:lnTo>
                    <a:pt x="21335" y="2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2" name="Freeform: Shape 5288"/>
            <p:cNvSpPr/>
            <p:nvPr/>
          </p:nvSpPr>
          <p:spPr>
            <a:xfrm rot="16200000">
              <a:off x="639509" y="-8362"/>
              <a:ext cx="114524" cy="826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600" extrusionOk="0">
                  <a:moveTo>
                    <a:pt x="21365" y="0"/>
                  </a:moveTo>
                  <a:cubicBezTo>
                    <a:pt x="21516" y="6953"/>
                    <a:pt x="20610" y="10652"/>
                    <a:pt x="20912" y="20374"/>
                  </a:cubicBezTo>
                  <a:cubicBezTo>
                    <a:pt x="15927" y="20374"/>
                    <a:pt x="4901" y="21600"/>
                    <a:pt x="67" y="21600"/>
                  </a:cubicBezTo>
                  <a:cubicBezTo>
                    <a:pt x="-84" y="16443"/>
                    <a:pt x="67" y="3847"/>
                    <a:pt x="67" y="0"/>
                  </a:cubicBezTo>
                  <a:lnTo>
                    <a:pt x="21365" y="0"/>
                  </a:lnTo>
                  <a:close/>
                </a:path>
              </a:pathLst>
            </a:custGeom>
            <a:solidFill>
              <a:srgbClr val="3760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3" name="Freeform: Shape 5289"/>
            <p:cNvSpPr/>
            <p:nvPr/>
          </p:nvSpPr>
          <p:spPr>
            <a:xfrm rot="16200000">
              <a:off x="29739" y="171494"/>
              <a:ext cx="460279" cy="120713"/>
            </a:xfrm>
            <a:prstGeom prst="rect">
              <a:avLst/>
            </a:prstGeom>
            <a:solidFill>
              <a:srgbClr val="93959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4" name="Freeform: Shape 5290"/>
            <p:cNvSpPr/>
            <p:nvPr/>
          </p:nvSpPr>
          <p:spPr>
            <a:xfrm rot="16200000">
              <a:off x="1415700" y="166371"/>
              <a:ext cx="132679" cy="125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1" extrusionOk="0">
                  <a:moveTo>
                    <a:pt x="21600" y="98"/>
                  </a:moveTo>
                  <a:lnTo>
                    <a:pt x="10800" y="21421"/>
                  </a:lnTo>
                  <a:lnTo>
                    <a:pt x="0" y="98"/>
                  </a:lnTo>
                  <a:cubicBezTo>
                    <a:pt x="5532" y="236"/>
                    <a:pt x="13829" y="-179"/>
                    <a:pt x="21600" y="98"/>
                  </a:cubicBezTo>
                  <a:close/>
                </a:path>
              </a:pathLst>
            </a:cu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4" name="Graphic 12"/>
          <p:cNvGrpSpPr/>
          <p:nvPr/>
        </p:nvGrpSpPr>
        <p:grpSpPr>
          <a:xfrm>
            <a:off x="8921546" y="2219352"/>
            <a:ext cx="1603275" cy="2194639"/>
            <a:chOff x="0" y="0"/>
            <a:chExt cx="1603273" cy="2194637"/>
          </a:xfrm>
        </p:grpSpPr>
        <p:sp>
          <p:nvSpPr>
            <p:cNvPr id="116" name="Freeform: Shape 5292"/>
            <p:cNvSpPr/>
            <p:nvPr/>
          </p:nvSpPr>
          <p:spPr>
            <a:xfrm rot="1920981">
              <a:off x="1124186" y="98069"/>
              <a:ext cx="444242" cy="258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25" extrusionOk="0">
                  <a:moveTo>
                    <a:pt x="21600" y="18125"/>
                  </a:moveTo>
                  <a:lnTo>
                    <a:pt x="0" y="18125"/>
                  </a:lnTo>
                  <a:lnTo>
                    <a:pt x="0" y="10423"/>
                  </a:lnTo>
                  <a:cubicBezTo>
                    <a:pt x="0" y="-3475"/>
                    <a:pt x="21600" y="-3475"/>
                    <a:pt x="21600" y="10423"/>
                  </a:cubicBezTo>
                  <a:lnTo>
                    <a:pt x="21600" y="181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7" name="Freeform: Shape 5293"/>
            <p:cNvSpPr/>
            <p:nvPr/>
          </p:nvSpPr>
          <p:spPr>
            <a:xfrm rot="1920981">
              <a:off x="125560" y="1522689"/>
              <a:ext cx="441948" cy="600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519" extrusionOk="0">
                  <a:moveTo>
                    <a:pt x="21600" y="5889"/>
                  </a:moveTo>
                  <a:lnTo>
                    <a:pt x="10914" y="19519"/>
                  </a:lnTo>
                  <a:lnTo>
                    <a:pt x="0" y="5914"/>
                  </a:lnTo>
                  <a:cubicBezTo>
                    <a:pt x="7175" y="-2081"/>
                    <a:pt x="14196" y="-1853"/>
                    <a:pt x="21600" y="5889"/>
                  </a:cubicBezTo>
                  <a:close/>
                </a:path>
              </a:pathLst>
            </a:custGeom>
            <a:solidFill>
              <a:schemeClr val="accent1">
                <a:alpha val="66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8" name="Freeform: Shape 5294"/>
            <p:cNvSpPr/>
            <p:nvPr/>
          </p:nvSpPr>
          <p:spPr>
            <a:xfrm rot="1920981">
              <a:off x="195163" y="1580315"/>
              <a:ext cx="238152" cy="530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0" extrusionOk="0">
                  <a:moveTo>
                    <a:pt x="21600" y="987"/>
                  </a:moveTo>
                  <a:lnTo>
                    <a:pt x="11473" y="21040"/>
                  </a:lnTo>
                  <a:lnTo>
                    <a:pt x="0" y="1451"/>
                  </a:lnTo>
                  <a:cubicBezTo>
                    <a:pt x="7436" y="-560"/>
                    <a:pt x="13456" y="-251"/>
                    <a:pt x="21600" y="987"/>
                  </a:cubicBezTo>
                  <a:close/>
                </a:path>
              </a:pathLst>
            </a:custGeom>
            <a:solidFill>
              <a:srgbClr val="FFFFFF">
                <a:alpha val="5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19" name="Freeform: Shape 5295"/>
            <p:cNvSpPr/>
            <p:nvPr/>
          </p:nvSpPr>
          <p:spPr>
            <a:xfrm rot="1920981">
              <a:off x="704796" y="247775"/>
              <a:ext cx="271253" cy="1567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600" extrusionOk="0">
                  <a:moveTo>
                    <a:pt x="21462" y="0"/>
                  </a:moveTo>
                  <a:cubicBezTo>
                    <a:pt x="21537" y="3055"/>
                    <a:pt x="21386" y="16663"/>
                    <a:pt x="21462" y="21094"/>
                  </a:cubicBezTo>
                  <a:cubicBezTo>
                    <a:pt x="14740" y="21353"/>
                    <a:pt x="12096" y="21589"/>
                    <a:pt x="7036" y="21600"/>
                  </a:cubicBezTo>
                  <a:cubicBezTo>
                    <a:pt x="4015" y="21600"/>
                    <a:pt x="3034" y="21342"/>
                    <a:pt x="13" y="21342"/>
                  </a:cubicBezTo>
                  <a:cubicBezTo>
                    <a:pt x="-63" y="16878"/>
                    <a:pt x="239" y="3163"/>
                    <a:pt x="164" y="0"/>
                  </a:cubicBezTo>
                  <a:lnTo>
                    <a:pt x="21462" y="0"/>
                  </a:lnTo>
                  <a:close/>
                </a:path>
              </a:pathLst>
            </a:custGeom>
            <a:solidFill>
              <a:srgbClr val="4274A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0" name="Freeform: Shape 5296"/>
            <p:cNvSpPr/>
            <p:nvPr/>
          </p:nvSpPr>
          <p:spPr>
            <a:xfrm rot="1920981">
              <a:off x="913024" y="332157"/>
              <a:ext cx="118999" cy="159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397" extrusionOk="0">
                  <a:moveTo>
                    <a:pt x="21335" y="10"/>
                  </a:moveTo>
                  <a:cubicBezTo>
                    <a:pt x="21475" y="3722"/>
                    <a:pt x="21194" y="16477"/>
                    <a:pt x="21335" y="21349"/>
                  </a:cubicBezTo>
                  <a:cubicBezTo>
                    <a:pt x="10535" y="21600"/>
                    <a:pt x="4784" y="20805"/>
                    <a:pt x="15" y="20523"/>
                  </a:cubicBezTo>
                  <a:cubicBezTo>
                    <a:pt x="-125" y="18254"/>
                    <a:pt x="717" y="1641"/>
                    <a:pt x="717" y="0"/>
                  </a:cubicBezTo>
                  <a:lnTo>
                    <a:pt x="21335" y="10"/>
                  </a:lnTo>
                  <a:close/>
                </a:path>
              </a:pathLst>
            </a:custGeom>
            <a:solidFill>
              <a:srgbClr val="3760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1" name="Freeform: Shape 5297"/>
            <p:cNvSpPr/>
            <p:nvPr/>
          </p:nvSpPr>
          <p:spPr>
            <a:xfrm rot="1920981">
              <a:off x="638159" y="159165"/>
              <a:ext cx="110533" cy="1594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600" extrusionOk="0">
                  <a:moveTo>
                    <a:pt x="21365" y="0"/>
                  </a:moveTo>
                  <a:cubicBezTo>
                    <a:pt x="21516" y="3480"/>
                    <a:pt x="20610" y="16121"/>
                    <a:pt x="20912" y="20986"/>
                  </a:cubicBezTo>
                  <a:cubicBezTo>
                    <a:pt x="15927" y="20986"/>
                    <a:pt x="4901" y="21600"/>
                    <a:pt x="67" y="21600"/>
                  </a:cubicBezTo>
                  <a:cubicBezTo>
                    <a:pt x="-84" y="19019"/>
                    <a:pt x="67" y="1925"/>
                    <a:pt x="67" y="0"/>
                  </a:cubicBezTo>
                  <a:lnTo>
                    <a:pt x="2136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2" name="Freeform: Shape 5298"/>
            <p:cNvSpPr/>
            <p:nvPr/>
          </p:nvSpPr>
          <p:spPr>
            <a:xfrm rot="1920981">
              <a:off x="160571" y="1966372"/>
              <a:ext cx="128056" cy="12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1" extrusionOk="0">
                  <a:moveTo>
                    <a:pt x="21600" y="98"/>
                  </a:moveTo>
                  <a:lnTo>
                    <a:pt x="10800" y="21421"/>
                  </a:lnTo>
                  <a:lnTo>
                    <a:pt x="0" y="98"/>
                  </a:lnTo>
                  <a:cubicBezTo>
                    <a:pt x="5532" y="236"/>
                    <a:pt x="13829" y="-179"/>
                    <a:pt x="21600" y="98"/>
                  </a:cubicBezTo>
                  <a:close/>
                </a:path>
              </a:pathLst>
            </a:cu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23" name="Freeform: Shape 5299"/>
            <p:cNvSpPr/>
            <p:nvPr/>
          </p:nvSpPr>
          <p:spPr>
            <a:xfrm rot="1920981">
              <a:off x="1055907" y="271172"/>
              <a:ext cx="444242" cy="131102"/>
            </a:xfrm>
            <a:prstGeom prst="rect">
              <a:avLst/>
            </a:prstGeom>
            <a:solidFill>
              <a:srgbClr val="93959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25" name="Straight Connector 26"/>
          <p:cNvSpPr/>
          <p:nvPr/>
        </p:nvSpPr>
        <p:spPr>
          <a:xfrm>
            <a:off x="3352005" y="4267993"/>
            <a:ext cx="5791202" cy="1590"/>
          </a:xfrm>
          <a:prstGeom prst="line">
            <a:avLst/>
          </a:prstGeom>
          <a:ln w="57150">
            <a:solidFill>
              <a:srgbClr val="FFFFFF"/>
            </a:solidFill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22"/>
          <p:cNvSpPr/>
          <p:nvPr/>
        </p:nvSpPr>
        <p:spPr>
          <a:xfrm>
            <a:off x="0" y="6457057"/>
            <a:ext cx="12192000" cy="400946"/>
          </a:xfrm>
          <a:prstGeom prst="rect">
            <a:avLst/>
          </a:prstGeom>
          <a:solidFill>
            <a:srgbClr val="57687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5B317"/>
                </a:solidFill>
              </a:defRPr>
            </a:pPr>
            <a:endParaRPr/>
          </a:p>
        </p:txBody>
      </p:sp>
      <p:sp>
        <p:nvSpPr>
          <p:cNvPr id="190" name="Text Placeholder 3"/>
          <p:cNvSpPr txBox="1"/>
          <p:nvPr/>
        </p:nvSpPr>
        <p:spPr>
          <a:xfrm>
            <a:off x="8539543" y="3257487"/>
            <a:ext cx="4296553" cy="54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lnSpc>
                <a:spcPct val="110000"/>
              </a:lnSpc>
              <a:spcBef>
                <a:spcPts val="800"/>
              </a:spcBef>
              <a:defRPr sz="3600" b="1">
                <a:solidFill>
                  <a:srgbClr val="8EB4E3"/>
                </a:solidFill>
              </a:defRPr>
            </a:lvl1pPr>
          </a:lstStyle>
          <a:p>
            <a:r>
              <a:t>Tech Quiz App</a:t>
            </a:r>
          </a:p>
        </p:txBody>
      </p:sp>
      <p:sp>
        <p:nvSpPr>
          <p:cNvPr id="191" name="TextBox 60"/>
          <p:cNvSpPr txBox="1"/>
          <p:nvPr/>
        </p:nvSpPr>
        <p:spPr>
          <a:xfrm>
            <a:off x="6564997" y="4929992"/>
            <a:ext cx="1190893" cy="850365"/>
          </a:xfrm>
          <a:prstGeom prst="rect">
            <a:avLst/>
          </a:prstGeom>
          <a:solidFill>
            <a:srgbClr val="8EB4E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6000" b="1">
                <a:solidFill>
                  <a:srgbClr val="0D0D0D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92" name="Rectangle 3"/>
          <p:cNvSpPr/>
          <p:nvPr/>
        </p:nvSpPr>
        <p:spPr>
          <a:xfrm>
            <a:off x="7850882" y="4287049"/>
            <a:ext cx="540001" cy="540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4400" y="21600"/>
                </a:lnTo>
                <a:lnTo>
                  <a:pt x="14400" y="12098"/>
                </a:lnTo>
                <a:lnTo>
                  <a:pt x="5516" y="20982"/>
                </a:lnTo>
                <a:lnTo>
                  <a:pt x="425" y="15891"/>
                </a:lnTo>
                <a:lnTo>
                  <a:pt x="9116" y="7200"/>
                </a:lnTo>
                <a:lnTo>
                  <a:pt x="0" y="7200"/>
                </a:lnTo>
                <a:close/>
              </a:path>
            </a:pathLst>
          </a:custGeom>
          <a:solidFill>
            <a:srgbClr val="8EB4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BFBFBF"/>
                </a:solidFill>
              </a:defRPr>
            </a:pPr>
            <a:endParaRPr/>
          </a:p>
        </p:txBody>
      </p:sp>
      <p:pic>
        <p:nvPicPr>
          <p:cNvPr id="193" name="Picture 78" descr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852" y="1197530"/>
            <a:ext cx="3848619" cy="2841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52" y="3501232"/>
            <a:ext cx="3929091" cy="2762249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6" name="Title 1"/>
          <p:cNvSpPr txBox="1"/>
          <p:nvPr/>
        </p:nvSpPr>
        <p:spPr>
          <a:xfrm>
            <a:off x="441310" y="186834"/>
            <a:ext cx="11141943" cy="632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2F2F2"/>
                </a:solidFill>
              </a:defRPr>
            </a:lvl1pPr>
          </a:lstStyle>
          <a:p>
            <a:r>
              <a:t>Our Projects !!!</a:t>
            </a:r>
          </a:p>
        </p:txBody>
      </p:sp>
      <p:pic>
        <p:nvPicPr>
          <p:cNvPr id="197" name="Picture 17" descr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4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1" animBg="1" advAuto="0"/>
      <p:bldP spid="191" grpId="3" animBg="1" advAuto="0"/>
      <p:bldP spid="192" grpId="2" animBg="1" advAuto="0"/>
      <p:bldP spid="193" grpId="4" animBg="1" advAuto="0"/>
      <p:bldP spid="194" grpId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22"/>
          <p:cNvSpPr/>
          <p:nvPr/>
        </p:nvSpPr>
        <p:spPr>
          <a:xfrm>
            <a:off x="0" y="6457057"/>
            <a:ext cx="12192000" cy="400946"/>
          </a:xfrm>
          <a:prstGeom prst="rect">
            <a:avLst/>
          </a:prstGeom>
          <a:solidFill>
            <a:srgbClr val="57687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5B317"/>
                </a:solidFill>
              </a:defRPr>
            </a:pPr>
            <a:endParaRPr/>
          </a:p>
        </p:txBody>
      </p:sp>
      <p:grpSp>
        <p:nvGrpSpPr>
          <p:cNvPr id="264" name="Group 24"/>
          <p:cNvGrpSpPr/>
          <p:nvPr/>
        </p:nvGrpSpPr>
        <p:grpSpPr>
          <a:xfrm>
            <a:off x="2566812" y="2683608"/>
            <a:ext cx="2202816" cy="3781135"/>
            <a:chOff x="-1" y="0"/>
            <a:chExt cx="2202814" cy="3781133"/>
          </a:xfrm>
        </p:grpSpPr>
        <p:sp>
          <p:nvSpPr>
            <p:cNvPr id="260" name="Trapezoid 25"/>
            <p:cNvSpPr/>
            <p:nvPr/>
          </p:nvSpPr>
          <p:spPr>
            <a:xfrm>
              <a:off x="977439" y="2758355"/>
              <a:ext cx="247937" cy="1022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F62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63" name="Group 102"/>
            <p:cNvGrpSpPr/>
            <p:nvPr/>
          </p:nvGrpSpPr>
          <p:grpSpPr>
            <a:xfrm>
              <a:off x="-2" y="-1"/>
              <a:ext cx="2202816" cy="2820040"/>
              <a:chOff x="0" y="0"/>
              <a:chExt cx="2202814" cy="2820038"/>
            </a:xfrm>
          </p:grpSpPr>
          <p:sp>
            <p:nvSpPr>
              <p:cNvPr id="261" name="Freeform 3"/>
              <p:cNvSpPr/>
              <p:nvPr/>
            </p:nvSpPr>
            <p:spPr>
              <a:xfrm>
                <a:off x="-1" y="-1"/>
                <a:ext cx="1106176" cy="282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31" h="21536" extrusionOk="0">
                    <a:moveTo>
                      <a:pt x="17057" y="0"/>
                    </a:moveTo>
                    <a:lnTo>
                      <a:pt x="17068" y="3207"/>
                    </a:lnTo>
                    <a:lnTo>
                      <a:pt x="15157" y="2629"/>
                    </a:lnTo>
                    <a:lnTo>
                      <a:pt x="17069" y="3316"/>
                    </a:lnTo>
                    <a:lnTo>
                      <a:pt x="17077" y="5747"/>
                    </a:lnTo>
                    <a:lnTo>
                      <a:pt x="13668" y="4716"/>
                    </a:lnTo>
                    <a:lnTo>
                      <a:pt x="17078" y="5942"/>
                    </a:lnTo>
                    <a:lnTo>
                      <a:pt x="17086" y="8380"/>
                    </a:lnTo>
                    <a:lnTo>
                      <a:pt x="11541" y="6682"/>
                    </a:lnTo>
                    <a:lnTo>
                      <a:pt x="17087" y="8653"/>
                    </a:lnTo>
                    <a:lnTo>
                      <a:pt x="17095" y="11135"/>
                    </a:lnTo>
                    <a:lnTo>
                      <a:pt x="8398" y="8410"/>
                    </a:lnTo>
                    <a:lnTo>
                      <a:pt x="17096" y="11434"/>
                    </a:lnTo>
                    <a:lnTo>
                      <a:pt x="17104" y="13686"/>
                    </a:lnTo>
                    <a:lnTo>
                      <a:pt x="5723" y="10077"/>
                    </a:lnTo>
                    <a:lnTo>
                      <a:pt x="17105" y="13987"/>
                    </a:lnTo>
                    <a:lnTo>
                      <a:pt x="17113" y="16368"/>
                    </a:lnTo>
                    <a:lnTo>
                      <a:pt x="3694" y="12081"/>
                    </a:lnTo>
                    <a:lnTo>
                      <a:pt x="17114" y="16657"/>
                    </a:lnTo>
                    <a:lnTo>
                      <a:pt x="17122" y="18999"/>
                    </a:lnTo>
                    <a:lnTo>
                      <a:pt x="5723" y="15384"/>
                    </a:lnTo>
                    <a:lnTo>
                      <a:pt x="17123" y="19300"/>
                    </a:lnTo>
                    <a:lnTo>
                      <a:pt x="17131" y="21533"/>
                    </a:lnTo>
                    <a:cubicBezTo>
                      <a:pt x="10280" y="21600"/>
                      <a:pt x="5865" y="20373"/>
                      <a:pt x="3222" y="18435"/>
                    </a:cubicBezTo>
                    <a:cubicBezTo>
                      <a:pt x="-4469" y="12679"/>
                      <a:pt x="2187" y="8055"/>
                      <a:pt x="17057" y="0"/>
                    </a:cubicBezTo>
                    <a:close/>
                  </a:path>
                </a:pathLst>
              </a:custGeom>
              <a:solidFill>
                <a:srgbClr val="D7E4B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2" name="Freeform 18"/>
              <p:cNvSpPr/>
              <p:nvPr/>
            </p:nvSpPr>
            <p:spPr>
              <a:xfrm flipH="1">
                <a:off x="1096640" y="-1"/>
                <a:ext cx="1106175" cy="282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31" h="21536" extrusionOk="0">
                    <a:moveTo>
                      <a:pt x="17057" y="0"/>
                    </a:moveTo>
                    <a:lnTo>
                      <a:pt x="17068" y="3207"/>
                    </a:lnTo>
                    <a:lnTo>
                      <a:pt x="15157" y="2629"/>
                    </a:lnTo>
                    <a:lnTo>
                      <a:pt x="17069" y="3316"/>
                    </a:lnTo>
                    <a:lnTo>
                      <a:pt x="17077" y="5747"/>
                    </a:lnTo>
                    <a:lnTo>
                      <a:pt x="13668" y="4716"/>
                    </a:lnTo>
                    <a:lnTo>
                      <a:pt x="17078" y="5942"/>
                    </a:lnTo>
                    <a:lnTo>
                      <a:pt x="17086" y="8380"/>
                    </a:lnTo>
                    <a:lnTo>
                      <a:pt x="11541" y="6682"/>
                    </a:lnTo>
                    <a:lnTo>
                      <a:pt x="17087" y="8653"/>
                    </a:lnTo>
                    <a:lnTo>
                      <a:pt x="17095" y="11135"/>
                    </a:lnTo>
                    <a:lnTo>
                      <a:pt x="8398" y="8410"/>
                    </a:lnTo>
                    <a:lnTo>
                      <a:pt x="17096" y="11434"/>
                    </a:lnTo>
                    <a:lnTo>
                      <a:pt x="17104" y="13686"/>
                    </a:lnTo>
                    <a:lnTo>
                      <a:pt x="5723" y="10077"/>
                    </a:lnTo>
                    <a:lnTo>
                      <a:pt x="17105" y="13987"/>
                    </a:lnTo>
                    <a:lnTo>
                      <a:pt x="17113" y="16368"/>
                    </a:lnTo>
                    <a:lnTo>
                      <a:pt x="3694" y="12081"/>
                    </a:lnTo>
                    <a:lnTo>
                      <a:pt x="17114" y="16657"/>
                    </a:lnTo>
                    <a:lnTo>
                      <a:pt x="17122" y="18999"/>
                    </a:lnTo>
                    <a:lnTo>
                      <a:pt x="5723" y="15384"/>
                    </a:lnTo>
                    <a:lnTo>
                      <a:pt x="17123" y="19300"/>
                    </a:lnTo>
                    <a:lnTo>
                      <a:pt x="17131" y="21533"/>
                    </a:lnTo>
                    <a:cubicBezTo>
                      <a:pt x="10280" y="21600"/>
                      <a:pt x="5865" y="20373"/>
                      <a:pt x="3222" y="18435"/>
                    </a:cubicBezTo>
                    <a:cubicBezTo>
                      <a:pt x="-4469" y="12679"/>
                      <a:pt x="2187" y="8055"/>
                      <a:pt x="17057" y="0"/>
                    </a:cubicBezTo>
                    <a:close/>
                  </a:path>
                </a:pathLst>
              </a:custGeom>
              <a:solidFill>
                <a:srgbClr val="77933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269" name="그룹 5"/>
          <p:cNvGrpSpPr/>
          <p:nvPr/>
        </p:nvGrpSpPr>
        <p:grpSpPr>
          <a:xfrm>
            <a:off x="5015084" y="2683608"/>
            <a:ext cx="2202816" cy="3781134"/>
            <a:chOff x="-1" y="0"/>
            <a:chExt cx="2202814" cy="3781133"/>
          </a:xfrm>
        </p:grpSpPr>
        <p:sp>
          <p:nvSpPr>
            <p:cNvPr id="265" name="Trapezoid 37"/>
            <p:cNvSpPr/>
            <p:nvPr/>
          </p:nvSpPr>
          <p:spPr>
            <a:xfrm>
              <a:off x="977439" y="2758355"/>
              <a:ext cx="247937" cy="1022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315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68" name="Group 107"/>
            <p:cNvGrpSpPr/>
            <p:nvPr/>
          </p:nvGrpSpPr>
          <p:grpSpPr>
            <a:xfrm>
              <a:off x="-2" y="-1"/>
              <a:ext cx="2202816" cy="2820040"/>
              <a:chOff x="0" y="0"/>
              <a:chExt cx="2202814" cy="2820038"/>
            </a:xfrm>
          </p:grpSpPr>
          <p:sp>
            <p:nvSpPr>
              <p:cNvPr id="266" name="Freeform 21"/>
              <p:cNvSpPr/>
              <p:nvPr/>
            </p:nvSpPr>
            <p:spPr>
              <a:xfrm>
                <a:off x="-1" y="-1"/>
                <a:ext cx="1106176" cy="282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31" h="21536" extrusionOk="0">
                    <a:moveTo>
                      <a:pt x="17057" y="0"/>
                    </a:moveTo>
                    <a:lnTo>
                      <a:pt x="17068" y="3207"/>
                    </a:lnTo>
                    <a:lnTo>
                      <a:pt x="15157" y="2629"/>
                    </a:lnTo>
                    <a:lnTo>
                      <a:pt x="17069" y="3316"/>
                    </a:lnTo>
                    <a:lnTo>
                      <a:pt x="17077" y="5747"/>
                    </a:lnTo>
                    <a:lnTo>
                      <a:pt x="13668" y="4716"/>
                    </a:lnTo>
                    <a:lnTo>
                      <a:pt x="17078" y="5942"/>
                    </a:lnTo>
                    <a:lnTo>
                      <a:pt x="17086" y="8380"/>
                    </a:lnTo>
                    <a:lnTo>
                      <a:pt x="11541" y="6682"/>
                    </a:lnTo>
                    <a:lnTo>
                      <a:pt x="17087" y="8653"/>
                    </a:lnTo>
                    <a:lnTo>
                      <a:pt x="17095" y="11135"/>
                    </a:lnTo>
                    <a:lnTo>
                      <a:pt x="8398" y="8410"/>
                    </a:lnTo>
                    <a:lnTo>
                      <a:pt x="17096" y="11434"/>
                    </a:lnTo>
                    <a:lnTo>
                      <a:pt x="17104" y="13686"/>
                    </a:lnTo>
                    <a:lnTo>
                      <a:pt x="5723" y="10077"/>
                    </a:lnTo>
                    <a:lnTo>
                      <a:pt x="17105" y="13987"/>
                    </a:lnTo>
                    <a:lnTo>
                      <a:pt x="17113" y="16368"/>
                    </a:lnTo>
                    <a:lnTo>
                      <a:pt x="3694" y="12081"/>
                    </a:lnTo>
                    <a:lnTo>
                      <a:pt x="17114" y="16657"/>
                    </a:lnTo>
                    <a:lnTo>
                      <a:pt x="17122" y="18999"/>
                    </a:lnTo>
                    <a:lnTo>
                      <a:pt x="5723" y="15384"/>
                    </a:lnTo>
                    <a:lnTo>
                      <a:pt x="17123" y="19300"/>
                    </a:lnTo>
                    <a:lnTo>
                      <a:pt x="17131" y="21533"/>
                    </a:lnTo>
                    <a:cubicBezTo>
                      <a:pt x="10280" y="21600"/>
                      <a:pt x="5865" y="20373"/>
                      <a:pt x="3222" y="18435"/>
                    </a:cubicBezTo>
                    <a:cubicBezTo>
                      <a:pt x="-4469" y="12679"/>
                      <a:pt x="2187" y="8055"/>
                      <a:pt x="17057" y="0"/>
                    </a:cubicBezTo>
                    <a:close/>
                  </a:path>
                </a:pathLst>
              </a:custGeom>
              <a:solidFill>
                <a:srgbClr val="B3A2C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7" name="Freeform 22"/>
              <p:cNvSpPr/>
              <p:nvPr/>
            </p:nvSpPr>
            <p:spPr>
              <a:xfrm flipH="1">
                <a:off x="1096640" y="-1"/>
                <a:ext cx="1106175" cy="282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31" h="21536" extrusionOk="0">
                    <a:moveTo>
                      <a:pt x="17057" y="0"/>
                    </a:moveTo>
                    <a:lnTo>
                      <a:pt x="17068" y="3207"/>
                    </a:lnTo>
                    <a:lnTo>
                      <a:pt x="15157" y="2629"/>
                    </a:lnTo>
                    <a:lnTo>
                      <a:pt x="17069" y="3316"/>
                    </a:lnTo>
                    <a:lnTo>
                      <a:pt x="17077" y="5747"/>
                    </a:lnTo>
                    <a:lnTo>
                      <a:pt x="13668" y="4716"/>
                    </a:lnTo>
                    <a:lnTo>
                      <a:pt x="17078" y="5942"/>
                    </a:lnTo>
                    <a:lnTo>
                      <a:pt x="17086" y="8380"/>
                    </a:lnTo>
                    <a:lnTo>
                      <a:pt x="11541" y="6682"/>
                    </a:lnTo>
                    <a:lnTo>
                      <a:pt x="17087" y="8653"/>
                    </a:lnTo>
                    <a:lnTo>
                      <a:pt x="17095" y="11135"/>
                    </a:lnTo>
                    <a:lnTo>
                      <a:pt x="8398" y="8410"/>
                    </a:lnTo>
                    <a:lnTo>
                      <a:pt x="17096" y="11434"/>
                    </a:lnTo>
                    <a:lnTo>
                      <a:pt x="17104" y="13686"/>
                    </a:lnTo>
                    <a:lnTo>
                      <a:pt x="5723" y="10077"/>
                    </a:lnTo>
                    <a:lnTo>
                      <a:pt x="17105" y="13987"/>
                    </a:lnTo>
                    <a:lnTo>
                      <a:pt x="17113" y="16368"/>
                    </a:lnTo>
                    <a:lnTo>
                      <a:pt x="3694" y="12081"/>
                    </a:lnTo>
                    <a:lnTo>
                      <a:pt x="17114" y="16657"/>
                    </a:lnTo>
                    <a:lnTo>
                      <a:pt x="17122" y="18999"/>
                    </a:lnTo>
                    <a:lnTo>
                      <a:pt x="5723" y="15384"/>
                    </a:lnTo>
                    <a:lnTo>
                      <a:pt x="17123" y="19300"/>
                    </a:lnTo>
                    <a:lnTo>
                      <a:pt x="17131" y="21533"/>
                    </a:lnTo>
                    <a:cubicBezTo>
                      <a:pt x="10280" y="21600"/>
                      <a:pt x="5865" y="20373"/>
                      <a:pt x="3222" y="18435"/>
                    </a:cubicBezTo>
                    <a:cubicBezTo>
                      <a:pt x="-4469" y="12679"/>
                      <a:pt x="2187" y="8055"/>
                      <a:pt x="17057" y="0"/>
                    </a:cubicBezTo>
                    <a:close/>
                  </a:path>
                </a:pathLst>
              </a:custGeom>
              <a:solidFill>
                <a:srgbClr val="604A7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274" name="그룹 6"/>
          <p:cNvGrpSpPr/>
          <p:nvPr/>
        </p:nvGrpSpPr>
        <p:grpSpPr>
          <a:xfrm>
            <a:off x="7463356" y="2709713"/>
            <a:ext cx="2202815" cy="3781135"/>
            <a:chOff x="-1" y="0"/>
            <a:chExt cx="2202814" cy="3781133"/>
          </a:xfrm>
        </p:grpSpPr>
        <p:sp>
          <p:nvSpPr>
            <p:cNvPr id="270" name="Trapezoid 43"/>
            <p:cNvSpPr/>
            <p:nvPr/>
          </p:nvSpPr>
          <p:spPr>
            <a:xfrm>
              <a:off x="977439" y="2758355"/>
              <a:ext cx="247937" cy="1022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596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73" name="Group 112"/>
            <p:cNvGrpSpPr/>
            <p:nvPr/>
          </p:nvGrpSpPr>
          <p:grpSpPr>
            <a:xfrm>
              <a:off x="-2" y="-1"/>
              <a:ext cx="2202816" cy="2820040"/>
              <a:chOff x="0" y="0"/>
              <a:chExt cx="2202814" cy="2820038"/>
            </a:xfrm>
          </p:grpSpPr>
          <p:sp>
            <p:nvSpPr>
              <p:cNvPr id="271" name="Freeform 24"/>
              <p:cNvSpPr/>
              <p:nvPr/>
            </p:nvSpPr>
            <p:spPr>
              <a:xfrm>
                <a:off x="-1" y="-1"/>
                <a:ext cx="1106176" cy="282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31" h="21536" extrusionOk="0">
                    <a:moveTo>
                      <a:pt x="17057" y="0"/>
                    </a:moveTo>
                    <a:lnTo>
                      <a:pt x="17068" y="3207"/>
                    </a:lnTo>
                    <a:lnTo>
                      <a:pt x="15157" y="2629"/>
                    </a:lnTo>
                    <a:lnTo>
                      <a:pt x="17069" y="3316"/>
                    </a:lnTo>
                    <a:lnTo>
                      <a:pt x="17077" y="5747"/>
                    </a:lnTo>
                    <a:lnTo>
                      <a:pt x="13668" y="4716"/>
                    </a:lnTo>
                    <a:lnTo>
                      <a:pt x="17078" y="5942"/>
                    </a:lnTo>
                    <a:lnTo>
                      <a:pt x="17086" y="8380"/>
                    </a:lnTo>
                    <a:lnTo>
                      <a:pt x="11541" y="6682"/>
                    </a:lnTo>
                    <a:lnTo>
                      <a:pt x="17087" y="8653"/>
                    </a:lnTo>
                    <a:lnTo>
                      <a:pt x="17095" y="11135"/>
                    </a:lnTo>
                    <a:lnTo>
                      <a:pt x="8398" y="8410"/>
                    </a:lnTo>
                    <a:lnTo>
                      <a:pt x="17096" y="11434"/>
                    </a:lnTo>
                    <a:lnTo>
                      <a:pt x="17104" y="13686"/>
                    </a:lnTo>
                    <a:lnTo>
                      <a:pt x="5723" y="10077"/>
                    </a:lnTo>
                    <a:lnTo>
                      <a:pt x="17105" y="13987"/>
                    </a:lnTo>
                    <a:lnTo>
                      <a:pt x="17113" y="16368"/>
                    </a:lnTo>
                    <a:lnTo>
                      <a:pt x="3694" y="12081"/>
                    </a:lnTo>
                    <a:lnTo>
                      <a:pt x="17114" y="16657"/>
                    </a:lnTo>
                    <a:lnTo>
                      <a:pt x="17122" y="18999"/>
                    </a:lnTo>
                    <a:lnTo>
                      <a:pt x="5723" y="15384"/>
                    </a:lnTo>
                    <a:lnTo>
                      <a:pt x="17123" y="19300"/>
                    </a:lnTo>
                    <a:lnTo>
                      <a:pt x="17131" y="21533"/>
                    </a:lnTo>
                    <a:cubicBezTo>
                      <a:pt x="10280" y="21600"/>
                      <a:pt x="5865" y="20373"/>
                      <a:pt x="3222" y="18435"/>
                    </a:cubicBezTo>
                    <a:cubicBezTo>
                      <a:pt x="-4469" y="12679"/>
                      <a:pt x="2187" y="8055"/>
                      <a:pt x="17057" y="0"/>
                    </a:cubicBezTo>
                    <a:close/>
                  </a:path>
                </a:pathLst>
              </a:custGeom>
              <a:solidFill>
                <a:srgbClr val="93C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2" name="Freeform 25"/>
              <p:cNvSpPr/>
              <p:nvPr/>
            </p:nvSpPr>
            <p:spPr>
              <a:xfrm flipH="1">
                <a:off x="1096640" y="-1"/>
                <a:ext cx="1106175" cy="282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31" h="21536" extrusionOk="0">
                    <a:moveTo>
                      <a:pt x="17057" y="0"/>
                    </a:moveTo>
                    <a:lnTo>
                      <a:pt x="17068" y="3207"/>
                    </a:lnTo>
                    <a:lnTo>
                      <a:pt x="15157" y="2629"/>
                    </a:lnTo>
                    <a:lnTo>
                      <a:pt x="17069" y="3316"/>
                    </a:lnTo>
                    <a:lnTo>
                      <a:pt x="17077" y="5747"/>
                    </a:lnTo>
                    <a:lnTo>
                      <a:pt x="13668" y="4716"/>
                    </a:lnTo>
                    <a:lnTo>
                      <a:pt x="17078" y="5942"/>
                    </a:lnTo>
                    <a:lnTo>
                      <a:pt x="17086" y="8380"/>
                    </a:lnTo>
                    <a:lnTo>
                      <a:pt x="11541" y="6682"/>
                    </a:lnTo>
                    <a:lnTo>
                      <a:pt x="17087" y="8653"/>
                    </a:lnTo>
                    <a:lnTo>
                      <a:pt x="17095" y="11135"/>
                    </a:lnTo>
                    <a:lnTo>
                      <a:pt x="8398" y="8410"/>
                    </a:lnTo>
                    <a:lnTo>
                      <a:pt x="17096" y="11434"/>
                    </a:lnTo>
                    <a:lnTo>
                      <a:pt x="17104" y="13686"/>
                    </a:lnTo>
                    <a:lnTo>
                      <a:pt x="5723" y="10077"/>
                    </a:lnTo>
                    <a:lnTo>
                      <a:pt x="17105" y="13987"/>
                    </a:lnTo>
                    <a:lnTo>
                      <a:pt x="17113" y="16368"/>
                    </a:lnTo>
                    <a:lnTo>
                      <a:pt x="3694" y="12081"/>
                    </a:lnTo>
                    <a:lnTo>
                      <a:pt x="17114" y="16657"/>
                    </a:lnTo>
                    <a:lnTo>
                      <a:pt x="17122" y="18999"/>
                    </a:lnTo>
                    <a:lnTo>
                      <a:pt x="5723" y="15384"/>
                    </a:lnTo>
                    <a:lnTo>
                      <a:pt x="17123" y="19300"/>
                    </a:lnTo>
                    <a:lnTo>
                      <a:pt x="17131" y="21533"/>
                    </a:lnTo>
                    <a:cubicBezTo>
                      <a:pt x="10280" y="21600"/>
                      <a:pt x="5865" y="20373"/>
                      <a:pt x="3222" y="18435"/>
                    </a:cubicBezTo>
                    <a:cubicBezTo>
                      <a:pt x="-4469" y="12679"/>
                      <a:pt x="2187" y="8055"/>
                      <a:pt x="17057" y="0"/>
                    </a:cubicBezTo>
                    <a:close/>
                  </a:path>
                </a:pathLst>
              </a:custGeom>
              <a:solidFill>
                <a:srgbClr val="3185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279" name="Group 4"/>
          <p:cNvGrpSpPr/>
          <p:nvPr/>
        </p:nvGrpSpPr>
        <p:grpSpPr>
          <a:xfrm>
            <a:off x="165850" y="2683608"/>
            <a:ext cx="2202816" cy="3781135"/>
            <a:chOff x="-1" y="0"/>
            <a:chExt cx="2202814" cy="3781133"/>
          </a:xfrm>
        </p:grpSpPr>
        <p:sp>
          <p:nvSpPr>
            <p:cNvPr id="275" name="Trapezoid 19"/>
            <p:cNvSpPr/>
            <p:nvPr/>
          </p:nvSpPr>
          <p:spPr>
            <a:xfrm>
              <a:off x="977439" y="2758355"/>
              <a:ext cx="247937" cy="1022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3252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78" name="Group 16"/>
            <p:cNvGrpSpPr/>
            <p:nvPr/>
          </p:nvGrpSpPr>
          <p:grpSpPr>
            <a:xfrm>
              <a:off x="-2" y="-1"/>
              <a:ext cx="2202816" cy="2820040"/>
              <a:chOff x="0" y="0"/>
              <a:chExt cx="2202814" cy="2820038"/>
            </a:xfrm>
          </p:grpSpPr>
          <p:sp>
            <p:nvSpPr>
              <p:cNvPr id="276" name="Freeform 3"/>
              <p:cNvSpPr/>
              <p:nvPr/>
            </p:nvSpPr>
            <p:spPr>
              <a:xfrm>
                <a:off x="-1" y="-1"/>
                <a:ext cx="1106176" cy="282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31" h="21536" extrusionOk="0">
                    <a:moveTo>
                      <a:pt x="17057" y="0"/>
                    </a:moveTo>
                    <a:lnTo>
                      <a:pt x="17068" y="3207"/>
                    </a:lnTo>
                    <a:lnTo>
                      <a:pt x="15157" y="2629"/>
                    </a:lnTo>
                    <a:lnTo>
                      <a:pt x="17069" y="3316"/>
                    </a:lnTo>
                    <a:lnTo>
                      <a:pt x="17077" y="5747"/>
                    </a:lnTo>
                    <a:lnTo>
                      <a:pt x="13668" y="4716"/>
                    </a:lnTo>
                    <a:lnTo>
                      <a:pt x="17078" y="5942"/>
                    </a:lnTo>
                    <a:lnTo>
                      <a:pt x="17086" y="8380"/>
                    </a:lnTo>
                    <a:lnTo>
                      <a:pt x="11541" y="6682"/>
                    </a:lnTo>
                    <a:lnTo>
                      <a:pt x="17087" y="8653"/>
                    </a:lnTo>
                    <a:lnTo>
                      <a:pt x="17095" y="11135"/>
                    </a:lnTo>
                    <a:lnTo>
                      <a:pt x="8398" y="8410"/>
                    </a:lnTo>
                    <a:lnTo>
                      <a:pt x="17096" y="11434"/>
                    </a:lnTo>
                    <a:lnTo>
                      <a:pt x="17104" y="13686"/>
                    </a:lnTo>
                    <a:lnTo>
                      <a:pt x="5723" y="10077"/>
                    </a:lnTo>
                    <a:lnTo>
                      <a:pt x="17105" y="13987"/>
                    </a:lnTo>
                    <a:lnTo>
                      <a:pt x="17113" y="16368"/>
                    </a:lnTo>
                    <a:lnTo>
                      <a:pt x="3694" y="12081"/>
                    </a:lnTo>
                    <a:lnTo>
                      <a:pt x="17114" y="16657"/>
                    </a:lnTo>
                    <a:lnTo>
                      <a:pt x="17122" y="18999"/>
                    </a:lnTo>
                    <a:lnTo>
                      <a:pt x="5723" y="15384"/>
                    </a:lnTo>
                    <a:lnTo>
                      <a:pt x="17123" y="19300"/>
                    </a:lnTo>
                    <a:lnTo>
                      <a:pt x="17131" y="21533"/>
                    </a:lnTo>
                    <a:cubicBezTo>
                      <a:pt x="10280" y="21600"/>
                      <a:pt x="5865" y="20373"/>
                      <a:pt x="3222" y="18435"/>
                    </a:cubicBezTo>
                    <a:cubicBezTo>
                      <a:pt x="-4469" y="12679"/>
                      <a:pt x="2187" y="8055"/>
                      <a:pt x="17057" y="0"/>
                    </a:cubicBezTo>
                    <a:close/>
                  </a:path>
                </a:pathLst>
              </a:custGeom>
              <a:solidFill>
                <a:srgbClr val="D9969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7" name="Freeform 18"/>
              <p:cNvSpPr/>
              <p:nvPr/>
            </p:nvSpPr>
            <p:spPr>
              <a:xfrm flipH="1">
                <a:off x="1096640" y="-1"/>
                <a:ext cx="1106175" cy="282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31" h="21536" extrusionOk="0">
                    <a:moveTo>
                      <a:pt x="17057" y="0"/>
                    </a:moveTo>
                    <a:lnTo>
                      <a:pt x="17068" y="3207"/>
                    </a:lnTo>
                    <a:lnTo>
                      <a:pt x="15157" y="2629"/>
                    </a:lnTo>
                    <a:lnTo>
                      <a:pt x="17069" y="3316"/>
                    </a:lnTo>
                    <a:lnTo>
                      <a:pt x="17077" y="5747"/>
                    </a:lnTo>
                    <a:lnTo>
                      <a:pt x="13668" y="4716"/>
                    </a:lnTo>
                    <a:lnTo>
                      <a:pt x="17078" y="5942"/>
                    </a:lnTo>
                    <a:lnTo>
                      <a:pt x="17086" y="8380"/>
                    </a:lnTo>
                    <a:lnTo>
                      <a:pt x="11541" y="6682"/>
                    </a:lnTo>
                    <a:lnTo>
                      <a:pt x="17087" y="8653"/>
                    </a:lnTo>
                    <a:lnTo>
                      <a:pt x="17095" y="11135"/>
                    </a:lnTo>
                    <a:lnTo>
                      <a:pt x="8398" y="8410"/>
                    </a:lnTo>
                    <a:lnTo>
                      <a:pt x="17096" y="11434"/>
                    </a:lnTo>
                    <a:lnTo>
                      <a:pt x="17104" y="13686"/>
                    </a:lnTo>
                    <a:lnTo>
                      <a:pt x="5723" y="10077"/>
                    </a:lnTo>
                    <a:lnTo>
                      <a:pt x="17105" y="13987"/>
                    </a:lnTo>
                    <a:lnTo>
                      <a:pt x="17113" y="16368"/>
                    </a:lnTo>
                    <a:lnTo>
                      <a:pt x="3694" y="12081"/>
                    </a:lnTo>
                    <a:lnTo>
                      <a:pt x="17114" y="16657"/>
                    </a:lnTo>
                    <a:lnTo>
                      <a:pt x="17122" y="18999"/>
                    </a:lnTo>
                    <a:lnTo>
                      <a:pt x="5723" y="15384"/>
                    </a:lnTo>
                    <a:lnTo>
                      <a:pt x="17123" y="19300"/>
                    </a:lnTo>
                    <a:lnTo>
                      <a:pt x="17131" y="21533"/>
                    </a:lnTo>
                    <a:cubicBezTo>
                      <a:pt x="10280" y="21600"/>
                      <a:pt x="5865" y="20373"/>
                      <a:pt x="3222" y="18435"/>
                    </a:cubicBezTo>
                    <a:cubicBezTo>
                      <a:pt x="-4469" y="12679"/>
                      <a:pt x="2187" y="8055"/>
                      <a:pt x="17057" y="0"/>
                    </a:cubicBezTo>
                    <a:close/>
                  </a:path>
                </a:pathLst>
              </a:custGeom>
              <a:solidFill>
                <a:srgbClr val="63252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284" name="Group 58"/>
          <p:cNvGrpSpPr/>
          <p:nvPr/>
        </p:nvGrpSpPr>
        <p:grpSpPr>
          <a:xfrm>
            <a:off x="9839620" y="2672996"/>
            <a:ext cx="2202816" cy="3781134"/>
            <a:chOff x="-1" y="0"/>
            <a:chExt cx="2202814" cy="3781133"/>
          </a:xfrm>
        </p:grpSpPr>
        <p:sp>
          <p:nvSpPr>
            <p:cNvPr id="280" name="Trapezoid 59"/>
            <p:cNvSpPr/>
            <p:nvPr/>
          </p:nvSpPr>
          <p:spPr>
            <a:xfrm>
              <a:off x="977439" y="2758355"/>
              <a:ext cx="247937" cy="1022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83" name="Group 102"/>
            <p:cNvGrpSpPr/>
            <p:nvPr/>
          </p:nvGrpSpPr>
          <p:grpSpPr>
            <a:xfrm>
              <a:off x="-2" y="-1"/>
              <a:ext cx="2202816" cy="2820040"/>
              <a:chOff x="0" y="0"/>
              <a:chExt cx="2202814" cy="2820038"/>
            </a:xfrm>
          </p:grpSpPr>
          <p:sp>
            <p:nvSpPr>
              <p:cNvPr id="281" name="Freeform 3"/>
              <p:cNvSpPr/>
              <p:nvPr/>
            </p:nvSpPr>
            <p:spPr>
              <a:xfrm>
                <a:off x="-1" y="-1"/>
                <a:ext cx="1106176" cy="282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31" h="21536" extrusionOk="0">
                    <a:moveTo>
                      <a:pt x="17057" y="0"/>
                    </a:moveTo>
                    <a:lnTo>
                      <a:pt x="17068" y="3207"/>
                    </a:lnTo>
                    <a:lnTo>
                      <a:pt x="15157" y="2629"/>
                    </a:lnTo>
                    <a:lnTo>
                      <a:pt x="17069" y="3316"/>
                    </a:lnTo>
                    <a:lnTo>
                      <a:pt x="17077" y="5747"/>
                    </a:lnTo>
                    <a:lnTo>
                      <a:pt x="13668" y="4716"/>
                    </a:lnTo>
                    <a:lnTo>
                      <a:pt x="17078" y="5942"/>
                    </a:lnTo>
                    <a:lnTo>
                      <a:pt x="17086" y="8380"/>
                    </a:lnTo>
                    <a:lnTo>
                      <a:pt x="11541" y="6682"/>
                    </a:lnTo>
                    <a:lnTo>
                      <a:pt x="17087" y="8653"/>
                    </a:lnTo>
                    <a:lnTo>
                      <a:pt x="17095" y="11135"/>
                    </a:lnTo>
                    <a:lnTo>
                      <a:pt x="8398" y="8410"/>
                    </a:lnTo>
                    <a:lnTo>
                      <a:pt x="17096" y="11434"/>
                    </a:lnTo>
                    <a:lnTo>
                      <a:pt x="17104" y="13686"/>
                    </a:lnTo>
                    <a:lnTo>
                      <a:pt x="5723" y="10077"/>
                    </a:lnTo>
                    <a:lnTo>
                      <a:pt x="17105" y="13987"/>
                    </a:lnTo>
                    <a:lnTo>
                      <a:pt x="17113" y="16368"/>
                    </a:lnTo>
                    <a:lnTo>
                      <a:pt x="3694" y="12081"/>
                    </a:lnTo>
                    <a:lnTo>
                      <a:pt x="17114" y="16657"/>
                    </a:lnTo>
                    <a:lnTo>
                      <a:pt x="17122" y="18999"/>
                    </a:lnTo>
                    <a:lnTo>
                      <a:pt x="5723" y="15384"/>
                    </a:lnTo>
                    <a:lnTo>
                      <a:pt x="17123" y="19300"/>
                    </a:lnTo>
                    <a:lnTo>
                      <a:pt x="17131" y="21533"/>
                    </a:lnTo>
                    <a:cubicBezTo>
                      <a:pt x="10280" y="21600"/>
                      <a:pt x="5865" y="20373"/>
                      <a:pt x="3222" y="18435"/>
                    </a:cubicBezTo>
                    <a:cubicBezTo>
                      <a:pt x="-4469" y="12679"/>
                      <a:pt x="2187" y="8055"/>
                      <a:pt x="17057" y="0"/>
                    </a:cubicBezTo>
                    <a:close/>
                  </a:path>
                </a:pathLst>
              </a:custGeom>
              <a:solidFill>
                <a:srgbClr val="71D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2" name="Freeform 18"/>
              <p:cNvSpPr/>
              <p:nvPr/>
            </p:nvSpPr>
            <p:spPr>
              <a:xfrm flipH="1">
                <a:off x="1096640" y="-1"/>
                <a:ext cx="1106175" cy="282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31" h="21536" extrusionOk="0">
                    <a:moveTo>
                      <a:pt x="17057" y="0"/>
                    </a:moveTo>
                    <a:lnTo>
                      <a:pt x="17068" y="3207"/>
                    </a:lnTo>
                    <a:lnTo>
                      <a:pt x="15157" y="2629"/>
                    </a:lnTo>
                    <a:lnTo>
                      <a:pt x="17069" y="3316"/>
                    </a:lnTo>
                    <a:lnTo>
                      <a:pt x="17077" y="5747"/>
                    </a:lnTo>
                    <a:lnTo>
                      <a:pt x="13668" y="4716"/>
                    </a:lnTo>
                    <a:lnTo>
                      <a:pt x="17078" y="5942"/>
                    </a:lnTo>
                    <a:lnTo>
                      <a:pt x="17086" y="8380"/>
                    </a:lnTo>
                    <a:lnTo>
                      <a:pt x="11541" y="6682"/>
                    </a:lnTo>
                    <a:lnTo>
                      <a:pt x="17087" y="8653"/>
                    </a:lnTo>
                    <a:lnTo>
                      <a:pt x="17095" y="11135"/>
                    </a:lnTo>
                    <a:lnTo>
                      <a:pt x="8398" y="8410"/>
                    </a:lnTo>
                    <a:lnTo>
                      <a:pt x="17096" y="11434"/>
                    </a:lnTo>
                    <a:lnTo>
                      <a:pt x="17104" y="13686"/>
                    </a:lnTo>
                    <a:lnTo>
                      <a:pt x="5723" y="10077"/>
                    </a:lnTo>
                    <a:lnTo>
                      <a:pt x="17105" y="13987"/>
                    </a:lnTo>
                    <a:lnTo>
                      <a:pt x="17113" y="16368"/>
                    </a:lnTo>
                    <a:lnTo>
                      <a:pt x="3694" y="12081"/>
                    </a:lnTo>
                    <a:lnTo>
                      <a:pt x="17114" y="16657"/>
                    </a:lnTo>
                    <a:lnTo>
                      <a:pt x="17122" y="18999"/>
                    </a:lnTo>
                    <a:lnTo>
                      <a:pt x="5723" y="15384"/>
                    </a:lnTo>
                    <a:lnTo>
                      <a:pt x="17123" y="19300"/>
                    </a:lnTo>
                    <a:lnTo>
                      <a:pt x="17131" y="21533"/>
                    </a:lnTo>
                    <a:cubicBezTo>
                      <a:pt x="10280" y="21600"/>
                      <a:pt x="5865" y="20373"/>
                      <a:pt x="3222" y="18435"/>
                    </a:cubicBezTo>
                    <a:cubicBezTo>
                      <a:pt x="-4469" y="12679"/>
                      <a:pt x="2187" y="8055"/>
                      <a:pt x="1705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>
                    <a:solidFill>
                      <a:srgbClr val="93CDDD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85" name="TextBox 63"/>
          <p:cNvSpPr txBox="1"/>
          <p:nvPr/>
        </p:nvSpPr>
        <p:spPr>
          <a:xfrm>
            <a:off x="2513046" y="1940932"/>
            <a:ext cx="2286017" cy="64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 algn="ctr">
              <a:defRPr sz="2200" b="1">
                <a:solidFill>
                  <a:srgbClr val="D7E4BD"/>
                </a:solidFill>
              </a:defRPr>
            </a:pPr>
            <a:r>
              <a:t>LEARN INDUSTRY</a:t>
            </a:r>
          </a:p>
          <a:p>
            <a:pPr algn="ctr">
              <a:defRPr sz="2200" b="1">
                <a:solidFill>
                  <a:srgbClr val="D7E4BD"/>
                </a:solidFill>
              </a:defRPr>
            </a:pPr>
            <a:r>
              <a:t>STANDARD</a:t>
            </a:r>
          </a:p>
        </p:txBody>
      </p:sp>
      <p:sp>
        <p:nvSpPr>
          <p:cNvPr id="286" name="TextBox 64"/>
          <p:cNvSpPr txBox="1"/>
          <p:nvPr/>
        </p:nvSpPr>
        <p:spPr>
          <a:xfrm>
            <a:off x="7492789" y="2013510"/>
            <a:ext cx="2202817" cy="64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2200" b="1">
                <a:solidFill>
                  <a:srgbClr val="B7DEE8"/>
                </a:solidFill>
              </a:defRPr>
            </a:lvl1pPr>
          </a:lstStyle>
          <a:p>
            <a:r>
              <a:t>ON THE SPOT PRACTICALS</a:t>
            </a:r>
          </a:p>
        </p:txBody>
      </p:sp>
      <p:sp>
        <p:nvSpPr>
          <p:cNvPr id="287" name="TextBox 65"/>
          <p:cNvSpPr txBox="1"/>
          <p:nvPr/>
        </p:nvSpPr>
        <p:spPr>
          <a:xfrm>
            <a:off x="147974" y="1942450"/>
            <a:ext cx="2202816" cy="64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2200" b="1">
                <a:solidFill>
                  <a:srgbClr val="E6B9B8"/>
                </a:solidFill>
              </a:defRPr>
            </a:lvl1pPr>
          </a:lstStyle>
          <a:p>
            <a:r>
              <a:t>DEVELOP A PROJECT</a:t>
            </a:r>
          </a:p>
        </p:txBody>
      </p:sp>
      <p:sp>
        <p:nvSpPr>
          <p:cNvPr id="288" name="TextBox 67"/>
          <p:cNvSpPr txBox="1"/>
          <p:nvPr/>
        </p:nvSpPr>
        <p:spPr>
          <a:xfrm>
            <a:off x="4900502" y="2226042"/>
            <a:ext cx="2202816" cy="293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2200" b="1">
                <a:solidFill>
                  <a:srgbClr val="CCC1DA"/>
                </a:solidFill>
              </a:defRPr>
            </a:lvl1pPr>
          </a:lstStyle>
          <a:p>
            <a:r>
              <a:t>ASSIGNMENTS</a:t>
            </a:r>
          </a:p>
        </p:txBody>
      </p:sp>
      <p:sp>
        <p:nvSpPr>
          <p:cNvPr id="289" name="TextBox 69"/>
          <p:cNvSpPr txBox="1"/>
          <p:nvPr/>
        </p:nvSpPr>
        <p:spPr>
          <a:xfrm>
            <a:off x="9885341" y="2195397"/>
            <a:ext cx="214598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 b="1">
                <a:solidFill>
                  <a:srgbClr val="B7DEE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CERTIFICATE</a:t>
            </a:r>
          </a:p>
        </p:txBody>
      </p:sp>
      <p:sp>
        <p:nvSpPr>
          <p:cNvPr id="290" name="Shape"/>
          <p:cNvSpPr/>
          <p:nvPr/>
        </p:nvSpPr>
        <p:spPr>
          <a:xfrm>
            <a:off x="3298864" y="1197545"/>
            <a:ext cx="660777" cy="660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98" y="7200"/>
                </a:moveTo>
                <a:cubicBezTo>
                  <a:pt x="6999" y="7200"/>
                  <a:pt x="6838" y="7361"/>
                  <a:pt x="6838" y="7560"/>
                </a:cubicBezTo>
                <a:lnTo>
                  <a:pt x="6838" y="8640"/>
                </a:lnTo>
                <a:lnTo>
                  <a:pt x="6118" y="8640"/>
                </a:lnTo>
                <a:lnTo>
                  <a:pt x="6118" y="6480"/>
                </a:lnTo>
                <a:cubicBezTo>
                  <a:pt x="6118" y="6282"/>
                  <a:pt x="6279" y="6120"/>
                  <a:pt x="6478" y="6120"/>
                </a:cubicBezTo>
                <a:lnTo>
                  <a:pt x="6838" y="6120"/>
                </a:lnTo>
                <a:cubicBezTo>
                  <a:pt x="7037" y="6120"/>
                  <a:pt x="7198" y="5959"/>
                  <a:pt x="7198" y="5760"/>
                </a:cubicBezTo>
                <a:lnTo>
                  <a:pt x="7198" y="4320"/>
                </a:lnTo>
                <a:cubicBezTo>
                  <a:pt x="7198" y="4122"/>
                  <a:pt x="7359" y="3960"/>
                  <a:pt x="7557" y="3960"/>
                </a:cubicBezTo>
                <a:lnTo>
                  <a:pt x="7917" y="3960"/>
                </a:lnTo>
                <a:lnTo>
                  <a:pt x="7917" y="4680"/>
                </a:lnTo>
                <a:lnTo>
                  <a:pt x="8637" y="4680"/>
                </a:lnTo>
                <a:lnTo>
                  <a:pt x="8637" y="3240"/>
                </a:lnTo>
                <a:cubicBezTo>
                  <a:pt x="8637" y="3041"/>
                  <a:pt x="8798" y="2880"/>
                  <a:pt x="8997" y="2880"/>
                </a:cubicBezTo>
                <a:lnTo>
                  <a:pt x="9717" y="2880"/>
                </a:lnTo>
                <a:lnTo>
                  <a:pt x="9717" y="10440"/>
                </a:lnTo>
                <a:lnTo>
                  <a:pt x="7917" y="10440"/>
                </a:lnTo>
                <a:cubicBezTo>
                  <a:pt x="7719" y="10440"/>
                  <a:pt x="7557" y="10278"/>
                  <a:pt x="7557" y="10080"/>
                </a:cubicBezTo>
                <a:lnTo>
                  <a:pt x="7557" y="7920"/>
                </a:lnTo>
                <a:lnTo>
                  <a:pt x="8277" y="7920"/>
                </a:lnTo>
                <a:lnTo>
                  <a:pt x="8277" y="7200"/>
                </a:lnTo>
                <a:cubicBezTo>
                  <a:pt x="8277" y="7200"/>
                  <a:pt x="7198" y="7200"/>
                  <a:pt x="7198" y="7200"/>
                </a:cubicBezTo>
                <a:close/>
                <a:moveTo>
                  <a:pt x="13315" y="6120"/>
                </a:moveTo>
                <a:lnTo>
                  <a:pt x="13315" y="5040"/>
                </a:lnTo>
                <a:cubicBezTo>
                  <a:pt x="13315" y="4841"/>
                  <a:pt x="13155" y="4680"/>
                  <a:pt x="12956" y="4680"/>
                </a:cubicBezTo>
                <a:lnTo>
                  <a:pt x="11876" y="4680"/>
                </a:lnTo>
                <a:lnTo>
                  <a:pt x="11876" y="2880"/>
                </a:lnTo>
                <a:lnTo>
                  <a:pt x="12596" y="2880"/>
                </a:lnTo>
                <a:cubicBezTo>
                  <a:pt x="12794" y="2880"/>
                  <a:pt x="12956" y="3041"/>
                  <a:pt x="12956" y="3240"/>
                </a:cubicBezTo>
                <a:lnTo>
                  <a:pt x="12956" y="3600"/>
                </a:lnTo>
                <a:cubicBezTo>
                  <a:pt x="12956" y="3799"/>
                  <a:pt x="13117" y="3960"/>
                  <a:pt x="13315" y="3960"/>
                </a:cubicBezTo>
                <a:lnTo>
                  <a:pt x="14035" y="3960"/>
                </a:lnTo>
                <a:cubicBezTo>
                  <a:pt x="14234" y="3960"/>
                  <a:pt x="14395" y="4122"/>
                  <a:pt x="14395" y="4320"/>
                </a:cubicBezTo>
                <a:lnTo>
                  <a:pt x="14395" y="5760"/>
                </a:lnTo>
                <a:cubicBezTo>
                  <a:pt x="14395" y="5959"/>
                  <a:pt x="14556" y="6120"/>
                  <a:pt x="14755" y="6120"/>
                </a:cubicBezTo>
                <a:lnTo>
                  <a:pt x="15115" y="6120"/>
                </a:lnTo>
                <a:cubicBezTo>
                  <a:pt x="15313" y="6120"/>
                  <a:pt x="15475" y="6282"/>
                  <a:pt x="15475" y="6480"/>
                </a:cubicBezTo>
                <a:lnTo>
                  <a:pt x="15475" y="7920"/>
                </a:lnTo>
                <a:lnTo>
                  <a:pt x="12956" y="7920"/>
                </a:lnTo>
                <a:cubicBezTo>
                  <a:pt x="12757" y="7920"/>
                  <a:pt x="12596" y="8081"/>
                  <a:pt x="12596" y="8280"/>
                </a:cubicBezTo>
                <a:lnTo>
                  <a:pt x="12596" y="9000"/>
                </a:lnTo>
                <a:lnTo>
                  <a:pt x="13315" y="9000"/>
                </a:lnTo>
                <a:lnTo>
                  <a:pt x="13315" y="8640"/>
                </a:lnTo>
                <a:lnTo>
                  <a:pt x="14035" y="8640"/>
                </a:lnTo>
                <a:lnTo>
                  <a:pt x="14035" y="10080"/>
                </a:lnTo>
                <a:cubicBezTo>
                  <a:pt x="14035" y="10278"/>
                  <a:pt x="13874" y="10440"/>
                  <a:pt x="13675" y="10440"/>
                </a:cubicBezTo>
                <a:lnTo>
                  <a:pt x="11876" y="10440"/>
                </a:lnTo>
                <a:lnTo>
                  <a:pt x="11876" y="5400"/>
                </a:lnTo>
                <a:lnTo>
                  <a:pt x="12596" y="5400"/>
                </a:lnTo>
                <a:lnTo>
                  <a:pt x="12596" y="6120"/>
                </a:lnTo>
                <a:cubicBezTo>
                  <a:pt x="12596" y="6120"/>
                  <a:pt x="13315" y="6120"/>
                  <a:pt x="13315" y="6120"/>
                </a:cubicBezTo>
                <a:close/>
                <a:moveTo>
                  <a:pt x="15515" y="11633"/>
                </a:moveTo>
                <a:cubicBezTo>
                  <a:pt x="15457" y="11695"/>
                  <a:pt x="15423" y="11775"/>
                  <a:pt x="15418" y="11857"/>
                </a:cubicBezTo>
                <a:cubicBezTo>
                  <a:pt x="14267" y="13605"/>
                  <a:pt x="14178" y="14080"/>
                  <a:pt x="13972" y="15176"/>
                </a:cubicBezTo>
                <a:cubicBezTo>
                  <a:pt x="13935" y="15372"/>
                  <a:pt x="13894" y="15590"/>
                  <a:pt x="13841" y="15843"/>
                </a:cubicBezTo>
                <a:cubicBezTo>
                  <a:pt x="13755" y="16265"/>
                  <a:pt x="13404" y="16560"/>
                  <a:pt x="12988" y="16560"/>
                </a:cubicBezTo>
                <a:lnTo>
                  <a:pt x="12305" y="16560"/>
                </a:lnTo>
                <a:lnTo>
                  <a:pt x="13257" y="11160"/>
                </a:lnTo>
                <a:lnTo>
                  <a:pt x="13675" y="11160"/>
                </a:lnTo>
                <a:cubicBezTo>
                  <a:pt x="14271" y="11160"/>
                  <a:pt x="14755" y="10676"/>
                  <a:pt x="14755" y="10080"/>
                </a:cubicBezTo>
                <a:lnTo>
                  <a:pt x="14755" y="8640"/>
                </a:lnTo>
                <a:lnTo>
                  <a:pt x="15835" y="8640"/>
                </a:lnTo>
                <a:cubicBezTo>
                  <a:pt x="16034" y="8640"/>
                  <a:pt x="16195" y="8479"/>
                  <a:pt x="16195" y="8280"/>
                </a:cubicBezTo>
                <a:lnTo>
                  <a:pt x="16195" y="6480"/>
                </a:lnTo>
                <a:cubicBezTo>
                  <a:pt x="16195" y="5884"/>
                  <a:pt x="15710" y="5400"/>
                  <a:pt x="15115" y="5400"/>
                </a:cubicBezTo>
                <a:lnTo>
                  <a:pt x="15115" y="4320"/>
                </a:lnTo>
                <a:cubicBezTo>
                  <a:pt x="15115" y="3725"/>
                  <a:pt x="14631" y="3240"/>
                  <a:pt x="14035" y="3240"/>
                </a:cubicBezTo>
                <a:lnTo>
                  <a:pt x="13675" y="3240"/>
                </a:lnTo>
                <a:cubicBezTo>
                  <a:pt x="13675" y="2645"/>
                  <a:pt x="13191" y="2160"/>
                  <a:pt x="12596" y="2160"/>
                </a:cubicBezTo>
                <a:lnTo>
                  <a:pt x="11516" y="2160"/>
                </a:lnTo>
                <a:cubicBezTo>
                  <a:pt x="11317" y="2160"/>
                  <a:pt x="11156" y="2321"/>
                  <a:pt x="11156" y="2520"/>
                </a:cubicBezTo>
                <a:lnTo>
                  <a:pt x="11156" y="10800"/>
                </a:lnTo>
                <a:cubicBezTo>
                  <a:pt x="11156" y="10999"/>
                  <a:pt x="11317" y="11160"/>
                  <a:pt x="11516" y="11160"/>
                </a:cubicBezTo>
                <a:lnTo>
                  <a:pt x="12527" y="11160"/>
                </a:lnTo>
                <a:lnTo>
                  <a:pt x="11574" y="16560"/>
                </a:lnTo>
                <a:lnTo>
                  <a:pt x="10018" y="16560"/>
                </a:lnTo>
                <a:lnTo>
                  <a:pt x="9066" y="11160"/>
                </a:lnTo>
                <a:lnTo>
                  <a:pt x="10077" y="11160"/>
                </a:lnTo>
                <a:cubicBezTo>
                  <a:pt x="10276" y="11160"/>
                  <a:pt x="10437" y="10999"/>
                  <a:pt x="10437" y="10800"/>
                </a:cubicBezTo>
                <a:lnTo>
                  <a:pt x="10437" y="2520"/>
                </a:lnTo>
                <a:cubicBezTo>
                  <a:pt x="10437" y="2321"/>
                  <a:pt x="10276" y="2160"/>
                  <a:pt x="10077" y="2160"/>
                </a:cubicBezTo>
                <a:lnTo>
                  <a:pt x="8997" y="2160"/>
                </a:lnTo>
                <a:cubicBezTo>
                  <a:pt x="8402" y="2160"/>
                  <a:pt x="7917" y="2645"/>
                  <a:pt x="7917" y="3240"/>
                </a:cubicBezTo>
                <a:lnTo>
                  <a:pt x="7557" y="3240"/>
                </a:lnTo>
                <a:cubicBezTo>
                  <a:pt x="6962" y="3240"/>
                  <a:pt x="6478" y="3725"/>
                  <a:pt x="6478" y="4320"/>
                </a:cubicBezTo>
                <a:lnTo>
                  <a:pt x="6478" y="5400"/>
                </a:lnTo>
                <a:cubicBezTo>
                  <a:pt x="5882" y="5400"/>
                  <a:pt x="5398" y="5884"/>
                  <a:pt x="5398" y="6480"/>
                </a:cubicBezTo>
                <a:lnTo>
                  <a:pt x="5398" y="9000"/>
                </a:lnTo>
                <a:cubicBezTo>
                  <a:pt x="5398" y="9199"/>
                  <a:pt x="5559" y="9360"/>
                  <a:pt x="5758" y="9360"/>
                </a:cubicBezTo>
                <a:lnTo>
                  <a:pt x="6838" y="9360"/>
                </a:lnTo>
                <a:lnTo>
                  <a:pt x="6838" y="10080"/>
                </a:lnTo>
                <a:cubicBezTo>
                  <a:pt x="6838" y="10676"/>
                  <a:pt x="7322" y="11160"/>
                  <a:pt x="7917" y="11160"/>
                </a:cubicBezTo>
                <a:lnTo>
                  <a:pt x="8335" y="11160"/>
                </a:lnTo>
                <a:lnTo>
                  <a:pt x="9288" y="16560"/>
                </a:lnTo>
                <a:lnTo>
                  <a:pt x="8605" y="16560"/>
                </a:lnTo>
                <a:cubicBezTo>
                  <a:pt x="8189" y="16560"/>
                  <a:pt x="7838" y="16265"/>
                  <a:pt x="7751" y="15842"/>
                </a:cubicBezTo>
                <a:cubicBezTo>
                  <a:pt x="7699" y="15590"/>
                  <a:pt x="7658" y="15372"/>
                  <a:pt x="7621" y="15176"/>
                </a:cubicBezTo>
                <a:cubicBezTo>
                  <a:pt x="7415" y="14080"/>
                  <a:pt x="7326" y="13605"/>
                  <a:pt x="6175" y="11857"/>
                </a:cubicBezTo>
                <a:cubicBezTo>
                  <a:pt x="6170" y="11775"/>
                  <a:pt x="6136" y="11695"/>
                  <a:pt x="6078" y="11633"/>
                </a:cubicBezTo>
                <a:cubicBezTo>
                  <a:pt x="4943" y="10431"/>
                  <a:pt x="4319" y="8857"/>
                  <a:pt x="4319" y="7200"/>
                </a:cubicBezTo>
                <a:cubicBezTo>
                  <a:pt x="4319" y="3627"/>
                  <a:pt x="7225" y="720"/>
                  <a:pt x="10796" y="720"/>
                </a:cubicBezTo>
                <a:cubicBezTo>
                  <a:pt x="14368" y="720"/>
                  <a:pt x="17274" y="3627"/>
                  <a:pt x="17274" y="7200"/>
                </a:cubicBezTo>
                <a:cubicBezTo>
                  <a:pt x="17274" y="8857"/>
                  <a:pt x="16650" y="10431"/>
                  <a:pt x="15515" y="11633"/>
                </a:cubicBezTo>
                <a:cubicBezTo>
                  <a:pt x="15515" y="11633"/>
                  <a:pt x="15515" y="11633"/>
                  <a:pt x="15515" y="11633"/>
                </a:cubicBezTo>
                <a:close/>
                <a:moveTo>
                  <a:pt x="12956" y="18000"/>
                </a:moveTo>
                <a:lnTo>
                  <a:pt x="8637" y="18000"/>
                </a:lnTo>
                <a:cubicBezTo>
                  <a:pt x="8439" y="18000"/>
                  <a:pt x="8277" y="17838"/>
                  <a:pt x="8277" y="17640"/>
                </a:cubicBezTo>
                <a:cubicBezTo>
                  <a:pt x="8277" y="17441"/>
                  <a:pt x="8439" y="17280"/>
                  <a:pt x="8637" y="17280"/>
                </a:cubicBezTo>
                <a:lnTo>
                  <a:pt x="12956" y="17280"/>
                </a:lnTo>
                <a:cubicBezTo>
                  <a:pt x="13154" y="17280"/>
                  <a:pt x="13315" y="17441"/>
                  <a:pt x="13315" y="17640"/>
                </a:cubicBezTo>
                <a:cubicBezTo>
                  <a:pt x="13315" y="17838"/>
                  <a:pt x="13154" y="18000"/>
                  <a:pt x="12956" y="18000"/>
                </a:cubicBezTo>
                <a:cubicBezTo>
                  <a:pt x="12956" y="18000"/>
                  <a:pt x="12956" y="18000"/>
                  <a:pt x="12956" y="18000"/>
                </a:cubicBezTo>
                <a:close/>
                <a:moveTo>
                  <a:pt x="12596" y="19440"/>
                </a:moveTo>
                <a:lnTo>
                  <a:pt x="8997" y="19440"/>
                </a:lnTo>
                <a:cubicBezTo>
                  <a:pt x="8798" y="19440"/>
                  <a:pt x="8637" y="19278"/>
                  <a:pt x="8637" y="19080"/>
                </a:cubicBezTo>
                <a:cubicBezTo>
                  <a:pt x="8637" y="18881"/>
                  <a:pt x="8798" y="18720"/>
                  <a:pt x="8997" y="18720"/>
                </a:cubicBezTo>
                <a:lnTo>
                  <a:pt x="12596" y="18720"/>
                </a:lnTo>
                <a:cubicBezTo>
                  <a:pt x="12794" y="18720"/>
                  <a:pt x="12956" y="18881"/>
                  <a:pt x="12956" y="19080"/>
                </a:cubicBezTo>
                <a:cubicBezTo>
                  <a:pt x="12956" y="19278"/>
                  <a:pt x="12794" y="19440"/>
                  <a:pt x="12596" y="19440"/>
                </a:cubicBezTo>
                <a:cubicBezTo>
                  <a:pt x="12596" y="19440"/>
                  <a:pt x="12596" y="19440"/>
                  <a:pt x="12596" y="19440"/>
                </a:cubicBezTo>
                <a:close/>
                <a:moveTo>
                  <a:pt x="12236" y="20880"/>
                </a:moveTo>
                <a:lnTo>
                  <a:pt x="9357" y="20880"/>
                </a:lnTo>
                <a:cubicBezTo>
                  <a:pt x="9158" y="20880"/>
                  <a:pt x="8997" y="20718"/>
                  <a:pt x="8997" y="20520"/>
                </a:cubicBezTo>
                <a:cubicBezTo>
                  <a:pt x="8997" y="20321"/>
                  <a:pt x="9158" y="20160"/>
                  <a:pt x="9357" y="20160"/>
                </a:cubicBezTo>
                <a:lnTo>
                  <a:pt x="12236" y="20160"/>
                </a:lnTo>
                <a:cubicBezTo>
                  <a:pt x="12434" y="20160"/>
                  <a:pt x="12596" y="20321"/>
                  <a:pt x="12596" y="20520"/>
                </a:cubicBezTo>
                <a:cubicBezTo>
                  <a:pt x="12596" y="20718"/>
                  <a:pt x="12434" y="20880"/>
                  <a:pt x="12236" y="20880"/>
                </a:cubicBezTo>
                <a:cubicBezTo>
                  <a:pt x="12236" y="20880"/>
                  <a:pt x="12236" y="20880"/>
                  <a:pt x="12236" y="20880"/>
                </a:cubicBezTo>
                <a:close/>
                <a:moveTo>
                  <a:pt x="20880" y="10440"/>
                </a:moveTo>
                <a:cubicBezTo>
                  <a:pt x="20739" y="10444"/>
                  <a:pt x="20595" y="10527"/>
                  <a:pt x="20539" y="10666"/>
                </a:cubicBezTo>
                <a:lnTo>
                  <a:pt x="20218" y="11469"/>
                </a:lnTo>
                <a:lnTo>
                  <a:pt x="19421" y="8545"/>
                </a:lnTo>
                <a:cubicBezTo>
                  <a:pt x="19381" y="8401"/>
                  <a:pt x="19257" y="8296"/>
                  <a:pt x="19109" y="8282"/>
                </a:cubicBezTo>
                <a:cubicBezTo>
                  <a:pt x="18958" y="8266"/>
                  <a:pt x="18819" y="8346"/>
                  <a:pt x="18752" y="8479"/>
                </a:cubicBezTo>
                <a:lnTo>
                  <a:pt x="17771" y="10440"/>
                </a:lnTo>
                <a:lnTo>
                  <a:pt x="17221" y="10440"/>
                </a:lnTo>
                <a:cubicBezTo>
                  <a:pt x="17724" y="9446"/>
                  <a:pt x="17994" y="8341"/>
                  <a:pt x="17994" y="7200"/>
                </a:cubicBezTo>
                <a:cubicBezTo>
                  <a:pt x="17994" y="3230"/>
                  <a:pt x="14765" y="0"/>
                  <a:pt x="10796" y="0"/>
                </a:cubicBezTo>
                <a:cubicBezTo>
                  <a:pt x="6827" y="0"/>
                  <a:pt x="3599" y="3230"/>
                  <a:pt x="3599" y="7200"/>
                </a:cubicBezTo>
                <a:cubicBezTo>
                  <a:pt x="3599" y="8342"/>
                  <a:pt x="3869" y="9446"/>
                  <a:pt x="4373" y="10441"/>
                </a:cubicBezTo>
                <a:lnTo>
                  <a:pt x="4326" y="10440"/>
                </a:lnTo>
                <a:cubicBezTo>
                  <a:pt x="4181" y="10444"/>
                  <a:pt x="4040" y="10527"/>
                  <a:pt x="3984" y="10666"/>
                </a:cubicBezTo>
                <a:lnTo>
                  <a:pt x="3663" y="11469"/>
                </a:lnTo>
                <a:lnTo>
                  <a:pt x="2866" y="8545"/>
                </a:lnTo>
                <a:cubicBezTo>
                  <a:pt x="2827" y="8401"/>
                  <a:pt x="2703" y="8296"/>
                  <a:pt x="2555" y="8282"/>
                </a:cubicBezTo>
                <a:cubicBezTo>
                  <a:pt x="2402" y="8266"/>
                  <a:pt x="2264" y="8346"/>
                  <a:pt x="2197" y="8479"/>
                </a:cubicBezTo>
                <a:lnTo>
                  <a:pt x="1217" y="10440"/>
                </a:lnTo>
                <a:lnTo>
                  <a:pt x="0" y="10440"/>
                </a:lnTo>
                <a:lnTo>
                  <a:pt x="0" y="11160"/>
                </a:lnTo>
                <a:lnTo>
                  <a:pt x="1440" y="11160"/>
                </a:lnTo>
                <a:cubicBezTo>
                  <a:pt x="1576" y="11160"/>
                  <a:pt x="1700" y="11083"/>
                  <a:pt x="1761" y="10961"/>
                </a:cubicBezTo>
                <a:lnTo>
                  <a:pt x="2419" y="9644"/>
                </a:lnTo>
                <a:lnTo>
                  <a:pt x="3252" y="12695"/>
                </a:lnTo>
                <a:cubicBezTo>
                  <a:pt x="3292" y="12844"/>
                  <a:pt x="3424" y="12950"/>
                  <a:pt x="3578" y="12959"/>
                </a:cubicBezTo>
                <a:cubicBezTo>
                  <a:pt x="3585" y="12960"/>
                  <a:pt x="3592" y="12960"/>
                  <a:pt x="3599" y="12960"/>
                </a:cubicBezTo>
                <a:cubicBezTo>
                  <a:pt x="3745" y="12960"/>
                  <a:pt x="3878" y="12871"/>
                  <a:pt x="3933" y="12734"/>
                </a:cubicBezTo>
                <a:lnTo>
                  <a:pt x="4560" y="11165"/>
                </a:lnTo>
                <a:lnTo>
                  <a:pt x="4802" y="11170"/>
                </a:lnTo>
                <a:cubicBezTo>
                  <a:pt x="4987" y="11447"/>
                  <a:pt x="5185" y="11717"/>
                  <a:pt x="5409" y="11969"/>
                </a:cubicBezTo>
                <a:cubicBezTo>
                  <a:pt x="5419" y="12008"/>
                  <a:pt x="5436" y="12046"/>
                  <a:pt x="5459" y="12080"/>
                </a:cubicBezTo>
                <a:cubicBezTo>
                  <a:pt x="6640" y="13852"/>
                  <a:pt x="6709" y="14219"/>
                  <a:pt x="6914" y="15309"/>
                </a:cubicBezTo>
                <a:cubicBezTo>
                  <a:pt x="6952" y="15510"/>
                  <a:pt x="6994" y="15732"/>
                  <a:pt x="7047" y="15988"/>
                </a:cubicBezTo>
                <a:cubicBezTo>
                  <a:pt x="7138" y="16434"/>
                  <a:pt x="7399" y="16798"/>
                  <a:pt x="7751" y="17025"/>
                </a:cubicBezTo>
                <a:cubicBezTo>
                  <a:pt x="7630" y="17200"/>
                  <a:pt x="7557" y="17411"/>
                  <a:pt x="7557" y="17640"/>
                </a:cubicBezTo>
                <a:cubicBezTo>
                  <a:pt x="7557" y="18024"/>
                  <a:pt x="7760" y="18359"/>
                  <a:pt x="8062" y="18551"/>
                </a:cubicBezTo>
                <a:cubicBezTo>
                  <a:pt x="7972" y="18708"/>
                  <a:pt x="7917" y="18887"/>
                  <a:pt x="7917" y="19080"/>
                </a:cubicBezTo>
                <a:cubicBezTo>
                  <a:pt x="7917" y="19464"/>
                  <a:pt x="8120" y="19799"/>
                  <a:pt x="8422" y="19991"/>
                </a:cubicBezTo>
                <a:cubicBezTo>
                  <a:pt x="8332" y="20148"/>
                  <a:pt x="8277" y="20327"/>
                  <a:pt x="8277" y="20520"/>
                </a:cubicBezTo>
                <a:cubicBezTo>
                  <a:pt x="8277" y="21116"/>
                  <a:pt x="8761" y="21600"/>
                  <a:pt x="9357" y="21600"/>
                </a:cubicBezTo>
                <a:lnTo>
                  <a:pt x="12236" y="21600"/>
                </a:lnTo>
                <a:cubicBezTo>
                  <a:pt x="12831" y="21600"/>
                  <a:pt x="13315" y="21116"/>
                  <a:pt x="13315" y="20520"/>
                </a:cubicBezTo>
                <a:cubicBezTo>
                  <a:pt x="13315" y="20327"/>
                  <a:pt x="13261" y="20148"/>
                  <a:pt x="13171" y="19991"/>
                </a:cubicBezTo>
                <a:cubicBezTo>
                  <a:pt x="13473" y="19799"/>
                  <a:pt x="13675" y="19464"/>
                  <a:pt x="13675" y="19080"/>
                </a:cubicBezTo>
                <a:cubicBezTo>
                  <a:pt x="13675" y="18887"/>
                  <a:pt x="13620" y="18708"/>
                  <a:pt x="13531" y="18551"/>
                </a:cubicBezTo>
                <a:cubicBezTo>
                  <a:pt x="13833" y="18359"/>
                  <a:pt x="14035" y="18024"/>
                  <a:pt x="14035" y="17640"/>
                </a:cubicBezTo>
                <a:cubicBezTo>
                  <a:pt x="14035" y="17411"/>
                  <a:pt x="13963" y="17200"/>
                  <a:pt x="13842" y="17025"/>
                </a:cubicBezTo>
                <a:cubicBezTo>
                  <a:pt x="14194" y="16798"/>
                  <a:pt x="14455" y="16435"/>
                  <a:pt x="14546" y="15989"/>
                </a:cubicBezTo>
                <a:cubicBezTo>
                  <a:pt x="14599" y="15732"/>
                  <a:pt x="14641" y="15510"/>
                  <a:pt x="14679" y="15309"/>
                </a:cubicBezTo>
                <a:cubicBezTo>
                  <a:pt x="14884" y="14219"/>
                  <a:pt x="14953" y="13852"/>
                  <a:pt x="16134" y="12080"/>
                </a:cubicBezTo>
                <a:cubicBezTo>
                  <a:pt x="16157" y="12046"/>
                  <a:pt x="16174" y="12008"/>
                  <a:pt x="16183" y="11969"/>
                </a:cubicBezTo>
                <a:cubicBezTo>
                  <a:pt x="16410" y="11714"/>
                  <a:pt x="16611" y="11441"/>
                  <a:pt x="16798" y="11160"/>
                </a:cubicBezTo>
                <a:lnTo>
                  <a:pt x="17994" y="11160"/>
                </a:lnTo>
                <a:cubicBezTo>
                  <a:pt x="18130" y="11160"/>
                  <a:pt x="18255" y="11083"/>
                  <a:pt x="18316" y="10961"/>
                </a:cubicBezTo>
                <a:lnTo>
                  <a:pt x="18974" y="9644"/>
                </a:lnTo>
                <a:lnTo>
                  <a:pt x="19806" y="12695"/>
                </a:lnTo>
                <a:cubicBezTo>
                  <a:pt x="19847" y="12844"/>
                  <a:pt x="19978" y="12951"/>
                  <a:pt x="20133" y="12959"/>
                </a:cubicBezTo>
                <a:cubicBezTo>
                  <a:pt x="20140" y="12960"/>
                  <a:pt x="20147" y="12960"/>
                  <a:pt x="20153" y="12960"/>
                </a:cubicBezTo>
                <a:cubicBezTo>
                  <a:pt x="20300" y="12960"/>
                  <a:pt x="20433" y="12871"/>
                  <a:pt x="20488" y="12734"/>
                </a:cubicBezTo>
                <a:lnTo>
                  <a:pt x="21115" y="11165"/>
                </a:lnTo>
                <a:lnTo>
                  <a:pt x="21586" y="11175"/>
                </a:lnTo>
                <a:lnTo>
                  <a:pt x="21600" y="10455"/>
                </a:lnTo>
                <a:cubicBezTo>
                  <a:pt x="21600" y="10455"/>
                  <a:pt x="20880" y="10440"/>
                  <a:pt x="20880" y="1044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1" name="Shape"/>
          <p:cNvSpPr/>
          <p:nvPr/>
        </p:nvSpPr>
        <p:spPr>
          <a:xfrm>
            <a:off x="5673302" y="1262767"/>
            <a:ext cx="584523" cy="582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67" y="0"/>
                </a:moveTo>
                <a:cubicBezTo>
                  <a:pt x="8472" y="0"/>
                  <a:pt x="8068" y="402"/>
                  <a:pt x="8068" y="899"/>
                </a:cubicBezTo>
                <a:lnTo>
                  <a:pt x="8068" y="2688"/>
                </a:lnTo>
                <a:cubicBezTo>
                  <a:pt x="7683" y="2815"/>
                  <a:pt x="7310" y="2972"/>
                  <a:pt x="6948" y="3153"/>
                </a:cubicBezTo>
                <a:lnTo>
                  <a:pt x="5689" y="1890"/>
                </a:lnTo>
                <a:cubicBezTo>
                  <a:pt x="5334" y="1550"/>
                  <a:pt x="4773" y="1550"/>
                  <a:pt x="4418" y="1890"/>
                </a:cubicBezTo>
                <a:lnTo>
                  <a:pt x="1885" y="4431"/>
                </a:lnTo>
                <a:cubicBezTo>
                  <a:pt x="1535" y="4782"/>
                  <a:pt x="1535" y="5354"/>
                  <a:pt x="1885" y="5705"/>
                </a:cubicBezTo>
                <a:lnTo>
                  <a:pt x="3144" y="6968"/>
                </a:lnTo>
                <a:cubicBezTo>
                  <a:pt x="2963" y="7331"/>
                  <a:pt x="2807" y="7705"/>
                  <a:pt x="2680" y="8091"/>
                </a:cubicBezTo>
                <a:lnTo>
                  <a:pt x="896" y="8091"/>
                </a:lnTo>
                <a:cubicBezTo>
                  <a:pt x="401" y="8091"/>
                  <a:pt x="0" y="8497"/>
                  <a:pt x="0" y="8993"/>
                </a:cubicBezTo>
                <a:lnTo>
                  <a:pt x="0" y="10790"/>
                </a:lnTo>
                <a:lnTo>
                  <a:pt x="896" y="10790"/>
                </a:lnTo>
                <a:lnTo>
                  <a:pt x="896" y="8993"/>
                </a:lnTo>
                <a:lnTo>
                  <a:pt x="3012" y="8993"/>
                </a:lnTo>
                <a:cubicBezTo>
                  <a:pt x="3212" y="8993"/>
                  <a:pt x="3390" y="8860"/>
                  <a:pt x="3445" y="8668"/>
                </a:cubicBezTo>
                <a:cubicBezTo>
                  <a:pt x="3600" y="8123"/>
                  <a:pt x="3815" y="7596"/>
                  <a:pt x="4086" y="7099"/>
                </a:cubicBezTo>
                <a:cubicBezTo>
                  <a:pt x="4183" y="6924"/>
                  <a:pt x="4150" y="6706"/>
                  <a:pt x="4009" y="6565"/>
                </a:cubicBezTo>
                <a:lnTo>
                  <a:pt x="2518" y="5066"/>
                </a:lnTo>
                <a:lnTo>
                  <a:pt x="5051" y="2525"/>
                </a:lnTo>
                <a:lnTo>
                  <a:pt x="6546" y="4020"/>
                </a:lnTo>
                <a:cubicBezTo>
                  <a:pt x="6687" y="4162"/>
                  <a:pt x="6904" y="4195"/>
                  <a:pt x="7079" y="4098"/>
                </a:cubicBezTo>
                <a:cubicBezTo>
                  <a:pt x="7574" y="3825"/>
                  <a:pt x="8100" y="3611"/>
                  <a:pt x="8643" y="3455"/>
                </a:cubicBezTo>
                <a:cubicBezTo>
                  <a:pt x="8835" y="3399"/>
                  <a:pt x="8967" y="3221"/>
                  <a:pt x="8967" y="3021"/>
                </a:cubicBezTo>
                <a:lnTo>
                  <a:pt x="8967" y="899"/>
                </a:lnTo>
                <a:lnTo>
                  <a:pt x="12551" y="899"/>
                </a:lnTo>
                <a:lnTo>
                  <a:pt x="12551" y="3021"/>
                </a:lnTo>
                <a:cubicBezTo>
                  <a:pt x="12551" y="3221"/>
                  <a:pt x="12684" y="3399"/>
                  <a:pt x="12876" y="3455"/>
                </a:cubicBezTo>
                <a:cubicBezTo>
                  <a:pt x="13419" y="3611"/>
                  <a:pt x="13944" y="3825"/>
                  <a:pt x="14440" y="4098"/>
                </a:cubicBezTo>
                <a:cubicBezTo>
                  <a:pt x="14615" y="4195"/>
                  <a:pt x="14832" y="4162"/>
                  <a:pt x="14973" y="4020"/>
                </a:cubicBezTo>
                <a:lnTo>
                  <a:pt x="16464" y="2525"/>
                </a:lnTo>
                <a:lnTo>
                  <a:pt x="19001" y="5066"/>
                </a:lnTo>
                <a:lnTo>
                  <a:pt x="17506" y="6565"/>
                </a:lnTo>
                <a:cubicBezTo>
                  <a:pt x="17365" y="6706"/>
                  <a:pt x="17336" y="6924"/>
                  <a:pt x="17433" y="7099"/>
                </a:cubicBezTo>
                <a:cubicBezTo>
                  <a:pt x="17705" y="7596"/>
                  <a:pt x="17918" y="8124"/>
                  <a:pt x="18074" y="8668"/>
                </a:cubicBezTo>
                <a:cubicBezTo>
                  <a:pt x="18129" y="8860"/>
                  <a:pt x="18307" y="8993"/>
                  <a:pt x="18507" y="8993"/>
                </a:cubicBezTo>
                <a:lnTo>
                  <a:pt x="20623" y="8993"/>
                </a:lnTo>
                <a:lnTo>
                  <a:pt x="20623" y="10790"/>
                </a:lnTo>
                <a:lnTo>
                  <a:pt x="21519" y="10790"/>
                </a:lnTo>
                <a:lnTo>
                  <a:pt x="21519" y="8989"/>
                </a:lnTo>
                <a:cubicBezTo>
                  <a:pt x="21519" y="8493"/>
                  <a:pt x="21118" y="8091"/>
                  <a:pt x="20623" y="8091"/>
                </a:cubicBezTo>
                <a:lnTo>
                  <a:pt x="18839" y="8091"/>
                </a:lnTo>
                <a:cubicBezTo>
                  <a:pt x="18712" y="7705"/>
                  <a:pt x="18556" y="7331"/>
                  <a:pt x="18375" y="6968"/>
                </a:cubicBezTo>
                <a:lnTo>
                  <a:pt x="19634" y="5705"/>
                </a:lnTo>
                <a:cubicBezTo>
                  <a:pt x="19985" y="5354"/>
                  <a:pt x="19984" y="4782"/>
                  <a:pt x="19634" y="4431"/>
                </a:cubicBezTo>
                <a:lnTo>
                  <a:pt x="17101" y="1890"/>
                </a:lnTo>
                <a:cubicBezTo>
                  <a:pt x="16746" y="1550"/>
                  <a:pt x="16185" y="1550"/>
                  <a:pt x="15830" y="1890"/>
                </a:cubicBezTo>
                <a:lnTo>
                  <a:pt x="14571" y="3153"/>
                </a:lnTo>
                <a:cubicBezTo>
                  <a:pt x="14209" y="2972"/>
                  <a:pt x="13832" y="2815"/>
                  <a:pt x="13447" y="2688"/>
                </a:cubicBezTo>
                <a:lnTo>
                  <a:pt x="13447" y="899"/>
                </a:lnTo>
                <a:cubicBezTo>
                  <a:pt x="13447" y="402"/>
                  <a:pt x="13047" y="0"/>
                  <a:pt x="12551" y="0"/>
                </a:cubicBezTo>
                <a:lnTo>
                  <a:pt x="8967" y="0"/>
                </a:lnTo>
                <a:close/>
                <a:moveTo>
                  <a:pt x="10381" y="1859"/>
                </a:moveTo>
                <a:cubicBezTo>
                  <a:pt x="10381" y="1859"/>
                  <a:pt x="10381" y="2758"/>
                  <a:pt x="10381" y="2758"/>
                </a:cubicBezTo>
                <a:lnTo>
                  <a:pt x="11277" y="2758"/>
                </a:lnTo>
                <a:lnTo>
                  <a:pt x="11277" y="1859"/>
                </a:lnTo>
                <a:lnTo>
                  <a:pt x="10381" y="1859"/>
                </a:lnTo>
                <a:close/>
                <a:moveTo>
                  <a:pt x="4573" y="4462"/>
                </a:moveTo>
                <a:cubicBezTo>
                  <a:pt x="4573" y="4462"/>
                  <a:pt x="4573" y="5360"/>
                  <a:pt x="4573" y="5360"/>
                </a:cubicBezTo>
                <a:lnTo>
                  <a:pt x="5469" y="5360"/>
                </a:lnTo>
                <a:lnTo>
                  <a:pt x="5469" y="4462"/>
                </a:lnTo>
                <a:lnTo>
                  <a:pt x="4573" y="4462"/>
                </a:lnTo>
                <a:close/>
                <a:moveTo>
                  <a:pt x="16189" y="4462"/>
                </a:moveTo>
                <a:cubicBezTo>
                  <a:pt x="16189" y="4462"/>
                  <a:pt x="16189" y="5360"/>
                  <a:pt x="16189" y="5360"/>
                </a:cubicBezTo>
                <a:lnTo>
                  <a:pt x="17085" y="5360"/>
                </a:lnTo>
                <a:lnTo>
                  <a:pt x="17085" y="4462"/>
                </a:lnTo>
                <a:lnTo>
                  <a:pt x="16189" y="4462"/>
                </a:lnTo>
                <a:close/>
                <a:moveTo>
                  <a:pt x="10786" y="5825"/>
                </a:moveTo>
                <a:cubicBezTo>
                  <a:pt x="8311" y="5825"/>
                  <a:pt x="6303" y="7839"/>
                  <a:pt x="6303" y="10322"/>
                </a:cubicBezTo>
                <a:lnTo>
                  <a:pt x="6303" y="10771"/>
                </a:lnTo>
                <a:lnTo>
                  <a:pt x="7199" y="10771"/>
                </a:lnTo>
                <a:lnTo>
                  <a:pt x="7199" y="10322"/>
                </a:lnTo>
                <a:cubicBezTo>
                  <a:pt x="7199" y="8335"/>
                  <a:pt x="8806" y="6724"/>
                  <a:pt x="10786" y="6724"/>
                </a:cubicBezTo>
                <a:cubicBezTo>
                  <a:pt x="12767" y="6724"/>
                  <a:pt x="14370" y="8335"/>
                  <a:pt x="14370" y="10322"/>
                </a:cubicBezTo>
                <a:lnTo>
                  <a:pt x="14370" y="10771"/>
                </a:lnTo>
                <a:lnTo>
                  <a:pt x="15270" y="10771"/>
                </a:lnTo>
                <a:lnTo>
                  <a:pt x="15270" y="10322"/>
                </a:lnTo>
                <a:cubicBezTo>
                  <a:pt x="15270" y="7839"/>
                  <a:pt x="13262" y="5825"/>
                  <a:pt x="10786" y="5825"/>
                </a:cubicBezTo>
                <a:close/>
                <a:moveTo>
                  <a:pt x="10767" y="8056"/>
                </a:moveTo>
                <a:cubicBezTo>
                  <a:pt x="9529" y="8056"/>
                  <a:pt x="8527" y="9061"/>
                  <a:pt x="8527" y="10302"/>
                </a:cubicBezTo>
                <a:lnTo>
                  <a:pt x="8527" y="10752"/>
                </a:lnTo>
                <a:lnTo>
                  <a:pt x="9423" y="10752"/>
                </a:lnTo>
                <a:lnTo>
                  <a:pt x="9423" y="10302"/>
                </a:lnTo>
                <a:cubicBezTo>
                  <a:pt x="9423" y="9557"/>
                  <a:pt x="10024" y="8954"/>
                  <a:pt x="10767" y="8954"/>
                </a:cubicBezTo>
                <a:cubicBezTo>
                  <a:pt x="11510" y="8954"/>
                  <a:pt x="12115" y="9557"/>
                  <a:pt x="12115" y="10302"/>
                </a:cubicBezTo>
                <a:lnTo>
                  <a:pt x="12115" y="10752"/>
                </a:lnTo>
                <a:lnTo>
                  <a:pt x="13011" y="10752"/>
                </a:lnTo>
                <a:lnTo>
                  <a:pt x="13011" y="10302"/>
                </a:lnTo>
                <a:cubicBezTo>
                  <a:pt x="13011" y="9061"/>
                  <a:pt x="12005" y="8056"/>
                  <a:pt x="10767" y="8056"/>
                </a:cubicBezTo>
                <a:close/>
                <a:moveTo>
                  <a:pt x="1854" y="9915"/>
                </a:moveTo>
                <a:cubicBezTo>
                  <a:pt x="1854" y="9915"/>
                  <a:pt x="1854" y="10814"/>
                  <a:pt x="1854" y="10814"/>
                </a:cubicBezTo>
                <a:lnTo>
                  <a:pt x="2750" y="10814"/>
                </a:lnTo>
                <a:lnTo>
                  <a:pt x="2750" y="9915"/>
                </a:lnTo>
                <a:lnTo>
                  <a:pt x="1854" y="9915"/>
                </a:lnTo>
                <a:close/>
                <a:moveTo>
                  <a:pt x="18908" y="9915"/>
                </a:moveTo>
                <a:cubicBezTo>
                  <a:pt x="18908" y="9915"/>
                  <a:pt x="18908" y="10814"/>
                  <a:pt x="18908" y="10814"/>
                </a:cubicBezTo>
                <a:lnTo>
                  <a:pt x="19804" y="10814"/>
                </a:lnTo>
                <a:lnTo>
                  <a:pt x="19804" y="9915"/>
                </a:lnTo>
                <a:lnTo>
                  <a:pt x="18908" y="9915"/>
                </a:lnTo>
                <a:close/>
                <a:moveTo>
                  <a:pt x="10381" y="10411"/>
                </a:moveTo>
                <a:cubicBezTo>
                  <a:pt x="10381" y="10411"/>
                  <a:pt x="10381" y="11966"/>
                  <a:pt x="10381" y="13509"/>
                </a:cubicBezTo>
                <a:lnTo>
                  <a:pt x="3167" y="13509"/>
                </a:lnTo>
                <a:cubicBezTo>
                  <a:pt x="2919" y="13509"/>
                  <a:pt x="2719" y="13710"/>
                  <a:pt x="2719" y="13958"/>
                </a:cubicBezTo>
                <a:lnTo>
                  <a:pt x="2719" y="16205"/>
                </a:lnTo>
                <a:lnTo>
                  <a:pt x="3615" y="16205"/>
                </a:lnTo>
                <a:lnTo>
                  <a:pt x="3615" y="14408"/>
                </a:lnTo>
                <a:lnTo>
                  <a:pt x="10381" y="14408"/>
                </a:lnTo>
                <a:cubicBezTo>
                  <a:pt x="10381" y="15207"/>
                  <a:pt x="10381" y="16255"/>
                  <a:pt x="10381" y="16255"/>
                </a:cubicBezTo>
                <a:lnTo>
                  <a:pt x="11277" y="16255"/>
                </a:lnTo>
                <a:lnTo>
                  <a:pt x="11277" y="14408"/>
                </a:lnTo>
                <a:lnTo>
                  <a:pt x="17962" y="14408"/>
                </a:lnTo>
                <a:lnTo>
                  <a:pt x="17962" y="16205"/>
                </a:lnTo>
                <a:lnTo>
                  <a:pt x="18858" y="16205"/>
                </a:lnTo>
                <a:lnTo>
                  <a:pt x="18858" y="13958"/>
                </a:lnTo>
                <a:cubicBezTo>
                  <a:pt x="18858" y="13710"/>
                  <a:pt x="18658" y="13509"/>
                  <a:pt x="18410" y="13509"/>
                </a:cubicBezTo>
                <a:lnTo>
                  <a:pt x="11277" y="13509"/>
                </a:lnTo>
                <a:lnTo>
                  <a:pt x="11277" y="10411"/>
                </a:lnTo>
                <a:lnTo>
                  <a:pt x="10381" y="10411"/>
                </a:lnTo>
                <a:close/>
                <a:moveTo>
                  <a:pt x="896" y="17103"/>
                </a:moveTo>
                <a:cubicBezTo>
                  <a:pt x="401" y="17103"/>
                  <a:pt x="0" y="17505"/>
                  <a:pt x="0" y="18002"/>
                </a:cubicBezTo>
                <a:lnTo>
                  <a:pt x="0" y="20701"/>
                </a:lnTo>
                <a:cubicBezTo>
                  <a:pt x="0" y="21198"/>
                  <a:pt x="401" y="21600"/>
                  <a:pt x="896" y="21600"/>
                </a:cubicBezTo>
                <a:lnTo>
                  <a:pt x="5380" y="21600"/>
                </a:lnTo>
                <a:cubicBezTo>
                  <a:pt x="5875" y="21600"/>
                  <a:pt x="6276" y="21198"/>
                  <a:pt x="6276" y="20701"/>
                </a:cubicBezTo>
                <a:lnTo>
                  <a:pt x="6276" y="18002"/>
                </a:lnTo>
                <a:cubicBezTo>
                  <a:pt x="6276" y="17505"/>
                  <a:pt x="5875" y="17103"/>
                  <a:pt x="5380" y="17103"/>
                </a:cubicBezTo>
                <a:lnTo>
                  <a:pt x="896" y="17103"/>
                </a:lnTo>
                <a:close/>
                <a:moveTo>
                  <a:pt x="8558" y="17103"/>
                </a:moveTo>
                <a:cubicBezTo>
                  <a:pt x="8063" y="17103"/>
                  <a:pt x="7662" y="17505"/>
                  <a:pt x="7662" y="18002"/>
                </a:cubicBezTo>
                <a:lnTo>
                  <a:pt x="7662" y="20701"/>
                </a:lnTo>
                <a:cubicBezTo>
                  <a:pt x="7662" y="21198"/>
                  <a:pt x="8063" y="21600"/>
                  <a:pt x="8558" y="21600"/>
                </a:cubicBezTo>
                <a:lnTo>
                  <a:pt x="13042" y="21600"/>
                </a:lnTo>
                <a:cubicBezTo>
                  <a:pt x="13537" y="21600"/>
                  <a:pt x="13938" y="21198"/>
                  <a:pt x="13938" y="20701"/>
                </a:cubicBezTo>
                <a:lnTo>
                  <a:pt x="13938" y="18002"/>
                </a:lnTo>
                <a:cubicBezTo>
                  <a:pt x="13938" y="17505"/>
                  <a:pt x="13537" y="17103"/>
                  <a:pt x="13042" y="17103"/>
                </a:cubicBezTo>
                <a:lnTo>
                  <a:pt x="8558" y="17103"/>
                </a:lnTo>
                <a:close/>
                <a:moveTo>
                  <a:pt x="16220" y="17103"/>
                </a:moveTo>
                <a:cubicBezTo>
                  <a:pt x="15725" y="17103"/>
                  <a:pt x="15324" y="17505"/>
                  <a:pt x="15324" y="18002"/>
                </a:cubicBezTo>
                <a:lnTo>
                  <a:pt x="15324" y="20701"/>
                </a:lnTo>
                <a:cubicBezTo>
                  <a:pt x="15324" y="21198"/>
                  <a:pt x="15725" y="21600"/>
                  <a:pt x="16220" y="21600"/>
                </a:cubicBezTo>
                <a:lnTo>
                  <a:pt x="20704" y="21600"/>
                </a:lnTo>
                <a:cubicBezTo>
                  <a:pt x="21199" y="21600"/>
                  <a:pt x="21600" y="21198"/>
                  <a:pt x="21600" y="20701"/>
                </a:cubicBezTo>
                <a:lnTo>
                  <a:pt x="21600" y="18002"/>
                </a:lnTo>
                <a:cubicBezTo>
                  <a:pt x="21600" y="17505"/>
                  <a:pt x="21199" y="17103"/>
                  <a:pt x="20704" y="17103"/>
                </a:cubicBezTo>
                <a:lnTo>
                  <a:pt x="16220" y="17103"/>
                </a:lnTo>
                <a:close/>
                <a:moveTo>
                  <a:pt x="896" y="18002"/>
                </a:moveTo>
                <a:lnTo>
                  <a:pt x="5380" y="18002"/>
                </a:lnTo>
                <a:cubicBezTo>
                  <a:pt x="5380" y="18002"/>
                  <a:pt x="5380" y="20701"/>
                  <a:pt x="5380" y="20701"/>
                </a:cubicBezTo>
                <a:lnTo>
                  <a:pt x="896" y="20701"/>
                </a:lnTo>
                <a:lnTo>
                  <a:pt x="896" y="18002"/>
                </a:lnTo>
                <a:close/>
                <a:moveTo>
                  <a:pt x="8558" y="18002"/>
                </a:moveTo>
                <a:lnTo>
                  <a:pt x="13042" y="18002"/>
                </a:lnTo>
                <a:cubicBezTo>
                  <a:pt x="13042" y="18002"/>
                  <a:pt x="13042" y="20701"/>
                  <a:pt x="13042" y="20701"/>
                </a:cubicBezTo>
                <a:lnTo>
                  <a:pt x="8558" y="20701"/>
                </a:lnTo>
                <a:lnTo>
                  <a:pt x="8558" y="18002"/>
                </a:lnTo>
                <a:close/>
                <a:moveTo>
                  <a:pt x="16220" y="18002"/>
                </a:moveTo>
                <a:lnTo>
                  <a:pt x="20704" y="18002"/>
                </a:lnTo>
                <a:cubicBezTo>
                  <a:pt x="20704" y="18002"/>
                  <a:pt x="20704" y="20701"/>
                  <a:pt x="20704" y="20701"/>
                </a:cubicBezTo>
                <a:lnTo>
                  <a:pt x="16220" y="20701"/>
                </a:lnTo>
                <a:lnTo>
                  <a:pt x="16220" y="18002"/>
                </a:lnTo>
                <a:close/>
                <a:moveTo>
                  <a:pt x="1854" y="18962"/>
                </a:moveTo>
                <a:cubicBezTo>
                  <a:pt x="1854" y="18962"/>
                  <a:pt x="1854" y="19861"/>
                  <a:pt x="1854" y="19861"/>
                </a:cubicBezTo>
                <a:lnTo>
                  <a:pt x="2750" y="19861"/>
                </a:lnTo>
                <a:lnTo>
                  <a:pt x="2750" y="18962"/>
                </a:lnTo>
                <a:lnTo>
                  <a:pt x="1854" y="18962"/>
                </a:lnTo>
                <a:close/>
                <a:moveTo>
                  <a:pt x="3584" y="18962"/>
                </a:moveTo>
                <a:cubicBezTo>
                  <a:pt x="3584" y="18962"/>
                  <a:pt x="3584" y="19861"/>
                  <a:pt x="3584" y="19861"/>
                </a:cubicBezTo>
                <a:lnTo>
                  <a:pt x="4480" y="19861"/>
                </a:lnTo>
                <a:lnTo>
                  <a:pt x="4480" y="18962"/>
                </a:lnTo>
                <a:lnTo>
                  <a:pt x="3584" y="18962"/>
                </a:lnTo>
                <a:close/>
                <a:moveTo>
                  <a:pt x="9516" y="18962"/>
                </a:moveTo>
                <a:cubicBezTo>
                  <a:pt x="9516" y="18962"/>
                  <a:pt x="9516" y="19861"/>
                  <a:pt x="9516" y="19861"/>
                </a:cubicBezTo>
                <a:lnTo>
                  <a:pt x="10412" y="19861"/>
                </a:lnTo>
                <a:lnTo>
                  <a:pt x="10412" y="18962"/>
                </a:lnTo>
                <a:lnTo>
                  <a:pt x="9516" y="18962"/>
                </a:lnTo>
                <a:close/>
                <a:moveTo>
                  <a:pt x="11246" y="18962"/>
                </a:moveTo>
                <a:cubicBezTo>
                  <a:pt x="11246" y="18962"/>
                  <a:pt x="11246" y="19861"/>
                  <a:pt x="11246" y="19861"/>
                </a:cubicBezTo>
                <a:lnTo>
                  <a:pt x="12142" y="19861"/>
                </a:lnTo>
                <a:lnTo>
                  <a:pt x="12142" y="18962"/>
                </a:lnTo>
                <a:lnTo>
                  <a:pt x="11246" y="18962"/>
                </a:lnTo>
                <a:close/>
                <a:moveTo>
                  <a:pt x="17054" y="18962"/>
                </a:moveTo>
                <a:cubicBezTo>
                  <a:pt x="17054" y="18962"/>
                  <a:pt x="17054" y="19861"/>
                  <a:pt x="17054" y="19861"/>
                </a:cubicBezTo>
                <a:lnTo>
                  <a:pt x="17950" y="19861"/>
                </a:lnTo>
                <a:lnTo>
                  <a:pt x="17950" y="18962"/>
                </a:lnTo>
                <a:lnTo>
                  <a:pt x="17054" y="18962"/>
                </a:lnTo>
                <a:close/>
                <a:moveTo>
                  <a:pt x="18908" y="18962"/>
                </a:moveTo>
                <a:cubicBezTo>
                  <a:pt x="18908" y="18962"/>
                  <a:pt x="18908" y="19861"/>
                  <a:pt x="18908" y="19861"/>
                </a:cubicBezTo>
                <a:lnTo>
                  <a:pt x="19804" y="19861"/>
                </a:lnTo>
                <a:lnTo>
                  <a:pt x="19804" y="18962"/>
                </a:lnTo>
                <a:lnTo>
                  <a:pt x="18908" y="18962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2" name="Shape"/>
          <p:cNvSpPr/>
          <p:nvPr/>
        </p:nvSpPr>
        <p:spPr>
          <a:xfrm>
            <a:off x="8043413" y="1341562"/>
            <a:ext cx="806699" cy="549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37" y="6942"/>
                </a:moveTo>
                <a:lnTo>
                  <a:pt x="18288" y="3116"/>
                </a:lnTo>
                <a:cubicBezTo>
                  <a:pt x="18209" y="3019"/>
                  <a:pt x="18112" y="2968"/>
                  <a:pt x="18007" y="2968"/>
                </a:cubicBezTo>
                <a:lnTo>
                  <a:pt x="14303" y="2968"/>
                </a:lnTo>
                <a:lnTo>
                  <a:pt x="14303" y="645"/>
                </a:lnTo>
                <a:cubicBezTo>
                  <a:pt x="14303" y="290"/>
                  <a:pt x="14105" y="0"/>
                  <a:pt x="13863" y="0"/>
                </a:cubicBezTo>
                <a:lnTo>
                  <a:pt x="2661" y="0"/>
                </a:lnTo>
                <a:cubicBezTo>
                  <a:pt x="2419" y="0"/>
                  <a:pt x="2221" y="290"/>
                  <a:pt x="2221" y="645"/>
                </a:cubicBezTo>
                <a:lnTo>
                  <a:pt x="2221" y="5368"/>
                </a:lnTo>
                <a:cubicBezTo>
                  <a:pt x="2221" y="5722"/>
                  <a:pt x="2419" y="6013"/>
                  <a:pt x="2661" y="6013"/>
                </a:cubicBezTo>
                <a:cubicBezTo>
                  <a:pt x="2903" y="6013"/>
                  <a:pt x="3101" y="5722"/>
                  <a:pt x="3101" y="5368"/>
                </a:cubicBezTo>
                <a:lnTo>
                  <a:pt x="3101" y="1290"/>
                </a:lnTo>
                <a:lnTo>
                  <a:pt x="13428" y="1290"/>
                </a:lnTo>
                <a:lnTo>
                  <a:pt x="13428" y="16587"/>
                </a:lnTo>
                <a:lnTo>
                  <a:pt x="9822" y="16587"/>
                </a:lnTo>
                <a:cubicBezTo>
                  <a:pt x="9580" y="16587"/>
                  <a:pt x="9382" y="16878"/>
                  <a:pt x="9382" y="17232"/>
                </a:cubicBezTo>
                <a:cubicBezTo>
                  <a:pt x="9382" y="17587"/>
                  <a:pt x="9580" y="17878"/>
                  <a:pt x="9822" y="17878"/>
                </a:cubicBezTo>
                <a:lnTo>
                  <a:pt x="15192" y="17878"/>
                </a:lnTo>
                <a:cubicBezTo>
                  <a:pt x="15434" y="17878"/>
                  <a:pt x="15632" y="17587"/>
                  <a:pt x="15632" y="17232"/>
                </a:cubicBezTo>
                <a:cubicBezTo>
                  <a:pt x="15632" y="16878"/>
                  <a:pt x="15434" y="16587"/>
                  <a:pt x="15192" y="16587"/>
                </a:cubicBezTo>
                <a:lnTo>
                  <a:pt x="14308" y="16587"/>
                </a:lnTo>
                <a:lnTo>
                  <a:pt x="14308" y="4258"/>
                </a:lnTo>
                <a:lnTo>
                  <a:pt x="17853" y="4258"/>
                </a:lnTo>
                <a:lnTo>
                  <a:pt x="20720" y="7742"/>
                </a:lnTo>
                <a:lnTo>
                  <a:pt x="20690" y="16574"/>
                </a:lnTo>
                <a:lnTo>
                  <a:pt x="20232" y="16574"/>
                </a:lnTo>
                <a:cubicBezTo>
                  <a:pt x="19990" y="16574"/>
                  <a:pt x="19792" y="16865"/>
                  <a:pt x="19792" y="17220"/>
                </a:cubicBezTo>
                <a:cubicBezTo>
                  <a:pt x="19792" y="17574"/>
                  <a:pt x="19990" y="17865"/>
                  <a:pt x="20232" y="17865"/>
                </a:cubicBezTo>
                <a:lnTo>
                  <a:pt x="21125" y="17865"/>
                </a:lnTo>
                <a:cubicBezTo>
                  <a:pt x="21367" y="17865"/>
                  <a:pt x="21565" y="17581"/>
                  <a:pt x="21565" y="17226"/>
                </a:cubicBezTo>
                <a:lnTo>
                  <a:pt x="21600" y="7445"/>
                </a:lnTo>
                <a:cubicBezTo>
                  <a:pt x="21596" y="7252"/>
                  <a:pt x="21538" y="7065"/>
                  <a:pt x="21437" y="6942"/>
                </a:cubicBezTo>
                <a:cubicBezTo>
                  <a:pt x="21437" y="6942"/>
                  <a:pt x="21437" y="6942"/>
                  <a:pt x="21437" y="6942"/>
                </a:cubicBezTo>
                <a:close/>
                <a:moveTo>
                  <a:pt x="2230" y="7813"/>
                </a:moveTo>
                <a:lnTo>
                  <a:pt x="7565" y="7813"/>
                </a:lnTo>
                <a:cubicBezTo>
                  <a:pt x="7807" y="7813"/>
                  <a:pt x="8005" y="7522"/>
                  <a:pt x="8005" y="7168"/>
                </a:cubicBezTo>
                <a:cubicBezTo>
                  <a:pt x="8005" y="6813"/>
                  <a:pt x="7807" y="6523"/>
                  <a:pt x="7565" y="6523"/>
                </a:cubicBezTo>
                <a:lnTo>
                  <a:pt x="2230" y="6523"/>
                </a:lnTo>
                <a:cubicBezTo>
                  <a:pt x="1988" y="6523"/>
                  <a:pt x="1790" y="6813"/>
                  <a:pt x="1790" y="7168"/>
                </a:cubicBezTo>
                <a:cubicBezTo>
                  <a:pt x="1790" y="7522"/>
                  <a:pt x="1988" y="7813"/>
                  <a:pt x="2230" y="7813"/>
                </a:cubicBezTo>
                <a:cubicBezTo>
                  <a:pt x="2230" y="7813"/>
                  <a:pt x="2230" y="7813"/>
                  <a:pt x="2230" y="7813"/>
                </a:cubicBezTo>
                <a:close/>
                <a:moveTo>
                  <a:pt x="1333" y="10742"/>
                </a:moveTo>
                <a:lnTo>
                  <a:pt x="6668" y="10787"/>
                </a:lnTo>
                <a:cubicBezTo>
                  <a:pt x="6910" y="10787"/>
                  <a:pt x="7108" y="10503"/>
                  <a:pt x="7112" y="10148"/>
                </a:cubicBezTo>
                <a:cubicBezTo>
                  <a:pt x="7117" y="9787"/>
                  <a:pt x="6919" y="9497"/>
                  <a:pt x="6677" y="9497"/>
                </a:cubicBezTo>
                <a:lnTo>
                  <a:pt x="1342" y="9452"/>
                </a:lnTo>
                <a:cubicBezTo>
                  <a:pt x="1337" y="9452"/>
                  <a:pt x="1337" y="9452"/>
                  <a:pt x="1337" y="9452"/>
                </a:cubicBezTo>
                <a:cubicBezTo>
                  <a:pt x="1095" y="9452"/>
                  <a:pt x="897" y="9736"/>
                  <a:pt x="897" y="10090"/>
                </a:cubicBezTo>
                <a:cubicBezTo>
                  <a:pt x="893" y="10452"/>
                  <a:pt x="1091" y="10742"/>
                  <a:pt x="1333" y="10742"/>
                </a:cubicBezTo>
                <a:cubicBezTo>
                  <a:pt x="1333" y="10742"/>
                  <a:pt x="1333" y="10742"/>
                  <a:pt x="1333" y="10742"/>
                </a:cubicBezTo>
                <a:close/>
                <a:moveTo>
                  <a:pt x="6215" y="13071"/>
                </a:moveTo>
                <a:cubicBezTo>
                  <a:pt x="6215" y="12716"/>
                  <a:pt x="6017" y="12426"/>
                  <a:pt x="5775" y="12426"/>
                </a:cubicBezTo>
                <a:lnTo>
                  <a:pt x="440" y="12426"/>
                </a:lnTo>
                <a:cubicBezTo>
                  <a:pt x="198" y="12426"/>
                  <a:pt x="0" y="12716"/>
                  <a:pt x="0" y="13071"/>
                </a:cubicBezTo>
                <a:cubicBezTo>
                  <a:pt x="0" y="13426"/>
                  <a:pt x="198" y="13716"/>
                  <a:pt x="440" y="13716"/>
                </a:cubicBezTo>
                <a:lnTo>
                  <a:pt x="5775" y="13716"/>
                </a:lnTo>
                <a:cubicBezTo>
                  <a:pt x="6017" y="13716"/>
                  <a:pt x="6215" y="13432"/>
                  <a:pt x="6215" y="13071"/>
                </a:cubicBezTo>
                <a:cubicBezTo>
                  <a:pt x="6215" y="13071"/>
                  <a:pt x="6215" y="13071"/>
                  <a:pt x="6215" y="13071"/>
                </a:cubicBezTo>
                <a:close/>
                <a:moveTo>
                  <a:pt x="3985" y="16587"/>
                </a:moveTo>
                <a:lnTo>
                  <a:pt x="3101" y="16587"/>
                </a:lnTo>
                <a:lnTo>
                  <a:pt x="3101" y="14871"/>
                </a:lnTo>
                <a:cubicBezTo>
                  <a:pt x="3101" y="14516"/>
                  <a:pt x="2903" y="14226"/>
                  <a:pt x="2661" y="14226"/>
                </a:cubicBezTo>
                <a:cubicBezTo>
                  <a:pt x="2419" y="14226"/>
                  <a:pt x="2221" y="14516"/>
                  <a:pt x="2221" y="14871"/>
                </a:cubicBezTo>
                <a:lnTo>
                  <a:pt x="2221" y="17232"/>
                </a:lnTo>
                <a:cubicBezTo>
                  <a:pt x="2221" y="17587"/>
                  <a:pt x="2419" y="17878"/>
                  <a:pt x="2661" y="17878"/>
                </a:cubicBezTo>
                <a:lnTo>
                  <a:pt x="3985" y="17878"/>
                </a:lnTo>
                <a:cubicBezTo>
                  <a:pt x="4227" y="17878"/>
                  <a:pt x="4425" y="17587"/>
                  <a:pt x="4425" y="17232"/>
                </a:cubicBezTo>
                <a:cubicBezTo>
                  <a:pt x="4425" y="16878"/>
                  <a:pt x="4227" y="16587"/>
                  <a:pt x="3985" y="16587"/>
                </a:cubicBezTo>
                <a:cubicBezTo>
                  <a:pt x="3985" y="16587"/>
                  <a:pt x="3985" y="16587"/>
                  <a:pt x="3985" y="16587"/>
                </a:cubicBezTo>
                <a:close/>
                <a:moveTo>
                  <a:pt x="6919" y="20310"/>
                </a:moveTo>
                <a:cubicBezTo>
                  <a:pt x="6312" y="20310"/>
                  <a:pt x="5801" y="19574"/>
                  <a:pt x="5801" y="18697"/>
                </a:cubicBezTo>
                <a:cubicBezTo>
                  <a:pt x="5801" y="17819"/>
                  <a:pt x="6312" y="17084"/>
                  <a:pt x="6919" y="17084"/>
                </a:cubicBezTo>
                <a:cubicBezTo>
                  <a:pt x="7517" y="17084"/>
                  <a:pt x="8001" y="17807"/>
                  <a:pt x="8001" y="18697"/>
                </a:cubicBezTo>
                <a:cubicBezTo>
                  <a:pt x="8001" y="19587"/>
                  <a:pt x="7517" y="20310"/>
                  <a:pt x="6919" y="20310"/>
                </a:cubicBezTo>
                <a:cubicBezTo>
                  <a:pt x="6919" y="20310"/>
                  <a:pt x="6919" y="20310"/>
                  <a:pt x="6919" y="20310"/>
                </a:cubicBezTo>
                <a:close/>
                <a:moveTo>
                  <a:pt x="6919" y="15794"/>
                </a:moveTo>
                <a:cubicBezTo>
                  <a:pt x="6391" y="15794"/>
                  <a:pt x="5889" y="16097"/>
                  <a:pt x="5511" y="16645"/>
                </a:cubicBezTo>
                <a:cubicBezTo>
                  <a:pt x="5133" y="17200"/>
                  <a:pt x="4922" y="17923"/>
                  <a:pt x="4922" y="18697"/>
                </a:cubicBezTo>
                <a:cubicBezTo>
                  <a:pt x="4922" y="19471"/>
                  <a:pt x="5128" y="20194"/>
                  <a:pt x="5511" y="20749"/>
                </a:cubicBezTo>
                <a:cubicBezTo>
                  <a:pt x="5894" y="21297"/>
                  <a:pt x="6391" y="21600"/>
                  <a:pt x="6919" y="21600"/>
                </a:cubicBezTo>
                <a:cubicBezTo>
                  <a:pt x="8001" y="21600"/>
                  <a:pt x="8880" y="20297"/>
                  <a:pt x="8880" y="18697"/>
                </a:cubicBezTo>
                <a:cubicBezTo>
                  <a:pt x="8880" y="17097"/>
                  <a:pt x="8001" y="15794"/>
                  <a:pt x="6919" y="15794"/>
                </a:cubicBezTo>
                <a:cubicBezTo>
                  <a:pt x="6919" y="15794"/>
                  <a:pt x="6919" y="15794"/>
                  <a:pt x="6919" y="15794"/>
                </a:cubicBezTo>
                <a:close/>
                <a:moveTo>
                  <a:pt x="18759" y="11245"/>
                </a:moveTo>
                <a:lnTo>
                  <a:pt x="16058" y="11245"/>
                </a:lnTo>
                <a:lnTo>
                  <a:pt x="16058" y="7239"/>
                </a:lnTo>
                <a:lnTo>
                  <a:pt x="17703" y="7239"/>
                </a:lnTo>
                <a:lnTo>
                  <a:pt x="18759" y="8632"/>
                </a:lnTo>
                <a:cubicBezTo>
                  <a:pt x="18759" y="8632"/>
                  <a:pt x="18759" y="11245"/>
                  <a:pt x="18759" y="11245"/>
                </a:cubicBezTo>
                <a:close/>
                <a:moveTo>
                  <a:pt x="18169" y="6123"/>
                </a:moveTo>
                <a:cubicBezTo>
                  <a:pt x="18090" y="6013"/>
                  <a:pt x="17985" y="5955"/>
                  <a:pt x="17875" y="5955"/>
                </a:cubicBezTo>
                <a:lnTo>
                  <a:pt x="15618" y="5955"/>
                </a:lnTo>
                <a:cubicBezTo>
                  <a:pt x="15376" y="5955"/>
                  <a:pt x="15178" y="6245"/>
                  <a:pt x="15178" y="6600"/>
                </a:cubicBezTo>
                <a:lnTo>
                  <a:pt x="15178" y="11890"/>
                </a:lnTo>
                <a:cubicBezTo>
                  <a:pt x="15178" y="12245"/>
                  <a:pt x="15376" y="12535"/>
                  <a:pt x="15618" y="12535"/>
                </a:cubicBezTo>
                <a:lnTo>
                  <a:pt x="19198" y="12535"/>
                </a:lnTo>
                <a:cubicBezTo>
                  <a:pt x="19440" y="12535"/>
                  <a:pt x="19638" y="12245"/>
                  <a:pt x="19638" y="11890"/>
                </a:cubicBezTo>
                <a:lnTo>
                  <a:pt x="19638" y="8349"/>
                </a:lnTo>
                <a:cubicBezTo>
                  <a:pt x="19638" y="8168"/>
                  <a:pt x="19586" y="7994"/>
                  <a:pt x="19493" y="7871"/>
                </a:cubicBezTo>
                <a:cubicBezTo>
                  <a:pt x="19493" y="7871"/>
                  <a:pt x="18169" y="6123"/>
                  <a:pt x="18169" y="6123"/>
                </a:cubicBezTo>
                <a:close/>
                <a:moveTo>
                  <a:pt x="17659" y="20310"/>
                </a:moveTo>
                <a:cubicBezTo>
                  <a:pt x="17052" y="20310"/>
                  <a:pt x="16542" y="19574"/>
                  <a:pt x="16542" y="18697"/>
                </a:cubicBezTo>
                <a:cubicBezTo>
                  <a:pt x="16542" y="17819"/>
                  <a:pt x="17052" y="17084"/>
                  <a:pt x="17659" y="17084"/>
                </a:cubicBezTo>
                <a:cubicBezTo>
                  <a:pt x="18257" y="17084"/>
                  <a:pt x="18741" y="17807"/>
                  <a:pt x="18741" y="18697"/>
                </a:cubicBezTo>
                <a:cubicBezTo>
                  <a:pt x="18741" y="19587"/>
                  <a:pt x="18257" y="20310"/>
                  <a:pt x="17659" y="20310"/>
                </a:cubicBezTo>
                <a:cubicBezTo>
                  <a:pt x="17659" y="20310"/>
                  <a:pt x="17659" y="20310"/>
                  <a:pt x="17659" y="20310"/>
                </a:cubicBezTo>
                <a:close/>
                <a:moveTo>
                  <a:pt x="17659" y="15794"/>
                </a:moveTo>
                <a:cubicBezTo>
                  <a:pt x="17131" y="15794"/>
                  <a:pt x="16630" y="16097"/>
                  <a:pt x="16252" y="16645"/>
                </a:cubicBezTo>
                <a:cubicBezTo>
                  <a:pt x="15873" y="17200"/>
                  <a:pt x="15662" y="17923"/>
                  <a:pt x="15662" y="18697"/>
                </a:cubicBezTo>
                <a:cubicBezTo>
                  <a:pt x="15662" y="19471"/>
                  <a:pt x="15869" y="20194"/>
                  <a:pt x="16252" y="20749"/>
                </a:cubicBezTo>
                <a:cubicBezTo>
                  <a:pt x="16634" y="21297"/>
                  <a:pt x="17131" y="21600"/>
                  <a:pt x="17659" y="21600"/>
                </a:cubicBezTo>
                <a:cubicBezTo>
                  <a:pt x="18741" y="21600"/>
                  <a:pt x="19621" y="20297"/>
                  <a:pt x="19621" y="18697"/>
                </a:cubicBezTo>
                <a:cubicBezTo>
                  <a:pt x="19621" y="17097"/>
                  <a:pt x="18741" y="15794"/>
                  <a:pt x="17659" y="15794"/>
                </a:cubicBezTo>
                <a:cubicBezTo>
                  <a:pt x="17659" y="15794"/>
                  <a:pt x="17659" y="15794"/>
                  <a:pt x="17659" y="15794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3" name="Shape"/>
          <p:cNvSpPr/>
          <p:nvPr/>
        </p:nvSpPr>
        <p:spPr>
          <a:xfrm>
            <a:off x="1005242" y="1270502"/>
            <a:ext cx="512975" cy="583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2" h="21416" extrusionOk="0">
                <a:moveTo>
                  <a:pt x="14933" y="0"/>
                </a:moveTo>
                <a:cubicBezTo>
                  <a:pt x="14541" y="0"/>
                  <a:pt x="14223" y="279"/>
                  <a:pt x="14223" y="625"/>
                </a:cubicBezTo>
                <a:lnTo>
                  <a:pt x="14223" y="1878"/>
                </a:lnTo>
                <a:cubicBezTo>
                  <a:pt x="14223" y="2224"/>
                  <a:pt x="14541" y="2503"/>
                  <a:pt x="14933" y="2503"/>
                </a:cubicBezTo>
                <a:cubicBezTo>
                  <a:pt x="15326" y="2503"/>
                  <a:pt x="15644" y="2224"/>
                  <a:pt x="15644" y="1878"/>
                </a:cubicBezTo>
                <a:lnTo>
                  <a:pt x="15644" y="625"/>
                </a:lnTo>
                <a:cubicBezTo>
                  <a:pt x="15644" y="279"/>
                  <a:pt x="15326" y="0"/>
                  <a:pt x="14933" y="0"/>
                </a:cubicBezTo>
                <a:close/>
                <a:moveTo>
                  <a:pt x="10179" y="859"/>
                </a:moveTo>
                <a:cubicBezTo>
                  <a:pt x="9632" y="859"/>
                  <a:pt x="9087" y="1041"/>
                  <a:pt x="8671" y="1407"/>
                </a:cubicBezTo>
                <a:cubicBezTo>
                  <a:pt x="7923" y="2064"/>
                  <a:pt x="7857" y="3067"/>
                  <a:pt x="8409" y="3783"/>
                </a:cubicBezTo>
                <a:lnTo>
                  <a:pt x="8401" y="3833"/>
                </a:lnTo>
                <a:cubicBezTo>
                  <a:pt x="7821" y="6384"/>
                  <a:pt x="6405" y="8704"/>
                  <a:pt x="4313" y="10544"/>
                </a:cubicBezTo>
                <a:lnTo>
                  <a:pt x="626" y="13791"/>
                </a:lnTo>
                <a:cubicBezTo>
                  <a:pt x="-208" y="14524"/>
                  <a:pt x="-208" y="15714"/>
                  <a:pt x="626" y="16447"/>
                </a:cubicBezTo>
                <a:lnTo>
                  <a:pt x="2635" y="18214"/>
                </a:lnTo>
                <a:cubicBezTo>
                  <a:pt x="3469" y="18947"/>
                  <a:pt x="4817" y="18947"/>
                  <a:pt x="5651" y="18214"/>
                </a:cubicBezTo>
                <a:lnTo>
                  <a:pt x="6156" y="17773"/>
                </a:lnTo>
                <a:lnTo>
                  <a:pt x="9678" y="20866"/>
                </a:lnTo>
                <a:cubicBezTo>
                  <a:pt x="10511" y="21600"/>
                  <a:pt x="11859" y="21600"/>
                  <a:pt x="12693" y="20866"/>
                </a:cubicBezTo>
                <a:cubicBezTo>
                  <a:pt x="13525" y="20135"/>
                  <a:pt x="13525" y="18946"/>
                  <a:pt x="12693" y="18214"/>
                </a:cubicBezTo>
                <a:lnTo>
                  <a:pt x="11185" y="16888"/>
                </a:lnTo>
                <a:lnTo>
                  <a:pt x="11687" y="16447"/>
                </a:lnTo>
                <a:cubicBezTo>
                  <a:pt x="12521" y="15714"/>
                  <a:pt x="12521" y="14524"/>
                  <a:pt x="11687" y="13791"/>
                </a:cubicBezTo>
                <a:lnTo>
                  <a:pt x="11347" y="13492"/>
                </a:lnTo>
                <a:cubicBezTo>
                  <a:pt x="13028" y="12457"/>
                  <a:pt x="14938" y="11735"/>
                  <a:pt x="16977" y="11376"/>
                </a:cubicBezTo>
                <a:lnTo>
                  <a:pt x="17034" y="11365"/>
                </a:lnTo>
                <a:cubicBezTo>
                  <a:pt x="17866" y="11859"/>
                  <a:pt x="19000" y="11782"/>
                  <a:pt x="19732" y="11138"/>
                </a:cubicBezTo>
                <a:cubicBezTo>
                  <a:pt x="20563" y="10407"/>
                  <a:pt x="20563" y="9214"/>
                  <a:pt x="19732" y="8482"/>
                </a:cubicBezTo>
                <a:lnTo>
                  <a:pt x="11687" y="1407"/>
                </a:lnTo>
                <a:cubicBezTo>
                  <a:pt x="11271" y="1041"/>
                  <a:pt x="10725" y="859"/>
                  <a:pt x="10179" y="859"/>
                </a:cubicBezTo>
                <a:close/>
                <a:moveTo>
                  <a:pt x="19287" y="1349"/>
                </a:moveTo>
                <a:cubicBezTo>
                  <a:pt x="19105" y="1349"/>
                  <a:pt x="18920" y="1411"/>
                  <a:pt x="18782" y="1533"/>
                </a:cubicBezTo>
                <a:lnTo>
                  <a:pt x="17361" y="2783"/>
                </a:lnTo>
                <a:cubicBezTo>
                  <a:pt x="17083" y="3027"/>
                  <a:pt x="17083" y="3424"/>
                  <a:pt x="17361" y="3668"/>
                </a:cubicBezTo>
                <a:cubicBezTo>
                  <a:pt x="17639" y="3912"/>
                  <a:pt x="18090" y="3912"/>
                  <a:pt x="18368" y="3668"/>
                </a:cubicBezTo>
                <a:lnTo>
                  <a:pt x="19788" y="2419"/>
                </a:lnTo>
                <a:cubicBezTo>
                  <a:pt x="20066" y="2174"/>
                  <a:pt x="20066" y="1777"/>
                  <a:pt x="19788" y="1533"/>
                </a:cubicBezTo>
                <a:cubicBezTo>
                  <a:pt x="19649" y="1411"/>
                  <a:pt x="19469" y="1349"/>
                  <a:pt x="19287" y="1349"/>
                </a:cubicBezTo>
                <a:close/>
                <a:moveTo>
                  <a:pt x="10179" y="2108"/>
                </a:moveTo>
                <a:cubicBezTo>
                  <a:pt x="10361" y="2108"/>
                  <a:pt x="10541" y="2170"/>
                  <a:pt x="10680" y="2292"/>
                </a:cubicBezTo>
                <a:lnTo>
                  <a:pt x="18729" y="9368"/>
                </a:lnTo>
                <a:cubicBezTo>
                  <a:pt x="19007" y="9611"/>
                  <a:pt x="19007" y="10009"/>
                  <a:pt x="18729" y="10253"/>
                </a:cubicBezTo>
                <a:cubicBezTo>
                  <a:pt x="18451" y="10497"/>
                  <a:pt x="18000" y="10497"/>
                  <a:pt x="17723" y="10253"/>
                </a:cubicBezTo>
                <a:lnTo>
                  <a:pt x="9678" y="3177"/>
                </a:lnTo>
                <a:cubicBezTo>
                  <a:pt x="9400" y="2933"/>
                  <a:pt x="9400" y="2537"/>
                  <a:pt x="9678" y="2292"/>
                </a:cubicBezTo>
                <a:cubicBezTo>
                  <a:pt x="9817" y="2170"/>
                  <a:pt x="9997" y="2108"/>
                  <a:pt x="10179" y="2108"/>
                </a:cubicBezTo>
                <a:close/>
                <a:moveTo>
                  <a:pt x="9586" y="4868"/>
                </a:moveTo>
                <a:lnTo>
                  <a:pt x="15796" y="10330"/>
                </a:lnTo>
                <a:cubicBezTo>
                  <a:pt x="13354" y="10886"/>
                  <a:pt x="11107" y="11926"/>
                  <a:pt x="9203" y="13377"/>
                </a:cubicBezTo>
                <a:lnTo>
                  <a:pt x="6126" y="10667"/>
                </a:lnTo>
                <a:cubicBezTo>
                  <a:pt x="7775" y="8992"/>
                  <a:pt x="8954" y="7016"/>
                  <a:pt x="9586" y="4868"/>
                </a:cubicBezTo>
                <a:close/>
                <a:moveTo>
                  <a:pt x="19257" y="5029"/>
                </a:moveTo>
                <a:cubicBezTo>
                  <a:pt x="18864" y="5029"/>
                  <a:pt x="18546" y="5308"/>
                  <a:pt x="18546" y="5654"/>
                </a:cubicBezTo>
                <a:cubicBezTo>
                  <a:pt x="18546" y="5999"/>
                  <a:pt x="18864" y="6278"/>
                  <a:pt x="19257" y="6278"/>
                </a:cubicBezTo>
                <a:lnTo>
                  <a:pt x="20682" y="6278"/>
                </a:lnTo>
                <a:cubicBezTo>
                  <a:pt x="21075" y="6278"/>
                  <a:pt x="21392" y="5999"/>
                  <a:pt x="21392" y="5654"/>
                </a:cubicBezTo>
                <a:cubicBezTo>
                  <a:pt x="21392" y="5308"/>
                  <a:pt x="21075" y="5029"/>
                  <a:pt x="20682" y="5029"/>
                </a:cubicBezTo>
                <a:lnTo>
                  <a:pt x="19257" y="5029"/>
                </a:lnTo>
                <a:close/>
                <a:moveTo>
                  <a:pt x="5150" y="11579"/>
                </a:moveTo>
                <a:lnTo>
                  <a:pt x="8165" y="14236"/>
                </a:lnTo>
                <a:cubicBezTo>
                  <a:pt x="7821" y="14538"/>
                  <a:pt x="5001" y="17018"/>
                  <a:pt x="4648" y="17329"/>
                </a:cubicBezTo>
                <a:cubicBezTo>
                  <a:pt x="4370" y="17573"/>
                  <a:pt x="3920" y="17573"/>
                  <a:pt x="3642" y="17329"/>
                </a:cubicBezTo>
                <a:lnTo>
                  <a:pt x="1628" y="15562"/>
                </a:lnTo>
                <a:cubicBezTo>
                  <a:pt x="1350" y="15317"/>
                  <a:pt x="1350" y="14921"/>
                  <a:pt x="1628" y="14676"/>
                </a:cubicBezTo>
                <a:lnTo>
                  <a:pt x="5150" y="11579"/>
                </a:lnTo>
                <a:close/>
                <a:moveTo>
                  <a:pt x="5202" y="13615"/>
                </a:moveTo>
                <a:cubicBezTo>
                  <a:pt x="5020" y="13615"/>
                  <a:pt x="4839" y="13676"/>
                  <a:pt x="4701" y="13799"/>
                </a:cubicBezTo>
                <a:lnTo>
                  <a:pt x="3694" y="14684"/>
                </a:lnTo>
                <a:cubicBezTo>
                  <a:pt x="3416" y="14928"/>
                  <a:pt x="3416" y="15321"/>
                  <a:pt x="3694" y="15566"/>
                </a:cubicBezTo>
                <a:cubicBezTo>
                  <a:pt x="3972" y="15810"/>
                  <a:pt x="4423" y="15810"/>
                  <a:pt x="4701" y="15566"/>
                </a:cubicBezTo>
                <a:lnTo>
                  <a:pt x="5703" y="14684"/>
                </a:lnTo>
                <a:cubicBezTo>
                  <a:pt x="5981" y="14440"/>
                  <a:pt x="5981" y="14043"/>
                  <a:pt x="5703" y="13799"/>
                </a:cubicBezTo>
                <a:cubicBezTo>
                  <a:pt x="5564" y="13676"/>
                  <a:pt x="5384" y="13615"/>
                  <a:pt x="5202" y="13615"/>
                </a:cubicBezTo>
                <a:close/>
                <a:moveTo>
                  <a:pt x="10214" y="14262"/>
                </a:moveTo>
                <a:lnTo>
                  <a:pt x="10680" y="14676"/>
                </a:lnTo>
                <a:cubicBezTo>
                  <a:pt x="10958" y="14921"/>
                  <a:pt x="10958" y="15317"/>
                  <a:pt x="10680" y="15562"/>
                </a:cubicBezTo>
                <a:lnTo>
                  <a:pt x="10179" y="16002"/>
                </a:lnTo>
                <a:cubicBezTo>
                  <a:pt x="10179" y="16002"/>
                  <a:pt x="9172" y="15117"/>
                  <a:pt x="9172" y="15117"/>
                </a:cubicBezTo>
                <a:cubicBezTo>
                  <a:pt x="9386" y="14929"/>
                  <a:pt x="9708" y="14642"/>
                  <a:pt x="10214" y="14262"/>
                </a:cubicBezTo>
                <a:close/>
                <a:moveTo>
                  <a:pt x="8165" y="16002"/>
                </a:moveTo>
                <a:cubicBezTo>
                  <a:pt x="8165" y="16002"/>
                  <a:pt x="11687" y="19099"/>
                  <a:pt x="11687" y="19099"/>
                </a:cubicBezTo>
                <a:cubicBezTo>
                  <a:pt x="11964" y="19343"/>
                  <a:pt x="11964" y="19741"/>
                  <a:pt x="11687" y="19985"/>
                </a:cubicBezTo>
                <a:cubicBezTo>
                  <a:pt x="11409" y="20229"/>
                  <a:pt x="10957" y="20229"/>
                  <a:pt x="10680" y="19985"/>
                </a:cubicBezTo>
                <a:lnTo>
                  <a:pt x="7163" y="16888"/>
                </a:lnTo>
                <a:lnTo>
                  <a:pt x="8165" y="16002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294" name="Picture 76" descr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017" y="1194878"/>
            <a:ext cx="866765" cy="866764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6" name="Title 1"/>
          <p:cNvSpPr txBox="1"/>
          <p:nvPr/>
        </p:nvSpPr>
        <p:spPr>
          <a:xfrm>
            <a:off x="365111" y="186834"/>
            <a:ext cx="11141942" cy="632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2F2F2"/>
                </a:solidFill>
              </a:defRPr>
            </a:lvl1pPr>
          </a:lstStyle>
          <a:p>
            <a:r>
              <a:t>Key Highlights</a:t>
            </a:r>
          </a:p>
        </p:txBody>
      </p:sp>
      <p:pic>
        <p:nvPicPr>
          <p:cNvPr id="297" name="Picture 39" descr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traight Connector 16"/>
          <p:cNvSpPr/>
          <p:nvPr/>
        </p:nvSpPr>
        <p:spPr>
          <a:xfrm>
            <a:off x="5790153" y="3131877"/>
            <a:ext cx="1" cy="1386048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00" name="Straight Connector 19"/>
          <p:cNvSpPr/>
          <p:nvPr/>
        </p:nvSpPr>
        <p:spPr>
          <a:xfrm>
            <a:off x="8814251" y="5287182"/>
            <a:ext cx="1" cy="1386048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01" name="TextBox 21"/>
          <p:cNvSpPr txBox="1"/>
          <p:nvPr/>
        </p:nvSpPr>
        <p:spPr>
          <a:xfrm>
            <a:off x="9149810" y="885762"/>
            <a:ext cx="2690873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 b="1">
                <a:solidFill>
                  <a:srgbClr val="00B050"/>
                </a:solidFill>
              </a:defRPr>
            </a:pPr>
            <a:r>
              <a:t>Basic Java Concepts –</a:t>
            </a:r>
          </a:p>
          <a:p>
            <a:pPr marL="342900" indent="-342900">
              <a:buSzPct val="100000"/>
              <a:buAutoNum type="arabicPeriod"/>
              <a:defRPr sz="1400" b="1">
                <a:solidFill>
                  <a:srgbClr val="8EB4E3"/>
                </a:solidFill>
                <a:latin typeface="Raleway"/>
                <a:ea typeface="Raleway"/>
                <a:cs typeface="Raleway"/>
                <a:sym typeface="Raleway"/>
              </a:defRPr>
            </a:pPr>
            <a:endParaRPr/>
          </a:p>
          <a:p>
            <a:pPr marL="342900" indent="-342900">
              <a:buSzPct val="100000"/>
              <a:buAutoNum type="arabicPeriod"/>
              <a:defRPr sz="1400" b="1">
                <a:solidFill>
                  <a:srgbClr val="8EB4E3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Encapsulation</a:t>
            </a:r>
          </a:p>
          <a:p>
            <a:pPr marL="342900" indent="-342900">
              <a:buSzPct val="100000"/>
              <a:buAutoNum type="arabicPeriod"/>
              <a:defRPr sz="1400" b="1">
                <a:solidFill>
                  <a:srgbClr val="8EB4E3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Inheritance</a:t>
            </a:r>
          </a:p>
          <a:p>
            <a:pPr marL="342900" indent="-342900">
              <a:buSzPct val="100000"/>
              <a:buAutoNum type="arabicPeriod"/>
              <a:defRPr sz="1400" b="1">
                <a:solidFill>
                  <a:srgbClr val="8EB4E3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Polymorphism</a:t>
            </a:r>
          </a:p>
          <a:p>
            <a:pPr marL="342900" indent="-342900">
              <a:buSzPct val="100000"/>
              <a:buAutoNum type="arabicPeriod"/>
              <a:defRPr sz="1400" b="1">
                <a:solidFill>
                  <a:srgbClr val="8EB4E3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Interfaces</a:t>
            </a:r>
          </a:p>
        </p:txBody>
      </p:sp>
      <p:sp>
        <p:nvSpPr>
          <p:cNvPr id="302" name="Straight Connector 22"/>
          <p:cNvSpPr/>
          <p:nvPr/>
        </p:nvSpPr>
        <p:spPr>
          <a:xfrm>
            <a:off x="8957126" y="977129"/>
            <a:ext cx="1" cy="1386048"/>
          </a:xfrm>
          <a:prstGeom prst="line">
            <a:avLst/>
          </a:prstGeom>
          <a:ln w="12700">
            <a:solidFill>
              <a:srgbClr val="FFFFFF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03" name="Shape"/>
          <p:cNvSpPr/>
          <p:nvPr/>
        </p:nvSpPr>
        <p:spPr>
          <a:xfrm>
            <a:off x="4237818" y="3311028"/>
            <a:ext cx="1173468" cy="1062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" y="0"/>
                </a:moveTo>
                <a:cubicBezTo>
                  <a:pt x="196" y="0"/>
                  <a:pt x="0" y="238"/>
                  <a:pt x="0" y="534"/>
                </a:cubicBezTo>
                <a:lnTo>
                  <a:pt x="0" y="21066"/>
                </a:lnTo>
                <a:cubicBezTo>
                  <a:pt x="0" y="21362"/>
                  <a:pt x="196" y="21600"/>
                  <a:pt x="439" y="21600"/>
                </a:cubicBezTo>
                <a:lnTo>
                  <a:pt x="21161" y="21600"/>
                </a:lnTo>
                <a:cubicBezTo>
                  <a:pt x="21404" y="21600"/>
                  <a:pt x="21600" y="21362"/>
                  <a:pt x="21600" y="21066"/>
                </a:cubicBezTo>
                <a:lnTo>
                  <a:pt x="21600" y="534"/>
                </a:lnTo>
                <a:cubicBezTo>
                  <a:pt x="21600" y="238"/>
                  <a:pt x="21404" y="0"/>
                  <a:pt x="21161" y="0"/>
                </a:cubicBezTo>
                <a:lnTo>
                  <a:pt x="439" y="0"/>
                </a:lnTo>
                <a:close/>
                <a:moveTo>
                  <a:pt x="883" y="1073"/>
                </a:moveTo>
                <a:cubicBezTo>
                  <a:pt x="883" y="1073"/>
                  <a:pt x="20722" y="1073"/>
                  <a:pt x="20722" y="1073"/>
                </a:cubicBezTo>
                <a:lnTo>
                  <a:pt x="20722" y="4299"/>
                </a:lnTo>
                <a:lnTo>
                  <a:pt x="883" y="4299"/>
                </a:lnTo>
                <a:lnTo>
                  <a:pt x="883" y="1073"/>
                </a:lnTo>
                <a:close/>
                <a:moveTo>
                  <a:pt x="3313" y="2135"/>
                </a:moveTo>
                <a:cubicBezTo>
                  <a:pt x="3070" y="2135"/>
                  <a:pt x="2874" y="2372"/>
                  <a:pt x="2874" y="2668"/>
                </a:cubicBezTo>
                <a:cubicBezTo>
                  <a:pt x="2874" y="2964"/>
                  <a:pt x="3070" y="3208"/>
                  <a:pt x="3313" y="3208"/>
                </a:cubicBezTo>
                <a:lnTo>
                  <a:pt x="3533" y="3208"/>
                </a:lnTo>
                <a:cubicBezTo>
                  <a:pt x="3776" y="3208"/>
                  <a:pt x="3972" y="2964"/>
                  <a:pt x="3972" y="2668"/>
                </a:cubicBezTo>
                <a:cubicBezTo>
                  <a:pt x="3972" y="2372"/>
                  <a:pt x="3776" y="2135"/>
                  <a:pt x="3533" y="2135"/>
                </a:cubicBezTo>
                <a:lnTo>
                  <a:pt x="3313" y="2135"/>
                </a:lnTo>
                <a:close/>
                <a:moveTo>
                  <a:pt x="5229" y="2135"/>
                </a:moveTo>
                <a:cubicBezTo>
                  <a:pt x="4986" y="2135"/>
                  <a:pt x="4790" y="2372"/>
                  <a:pt x="4790" y="2668"/>
                </a:cubicBezTo>
                <a:cubicBezTo>
                  <a:pt x="4790" y="2964"/>
                  <a:pt x="4986" y="3208"/>
                  <a:pt x="5229" y="3208"/>
                </a:cubicBezTo>
                <a:lnTo>
                  <a:pt x="5449" y="3208"/>
                </a:lnTo>
                <a:cubicBezTo>
                  <a:pt x="5692" y="3208"/>
                  <a:pt x="5888" y="2964"/>
                  <a:pt x="5888" y="2668"/>
                </a:cubicBezTo>
                <a:cubicBezTo>
                  <a:pt x="5888" y="2372"/>
                  <a:pt x="5692" y="2135"/>
                  <a:pt x="5449" y="2135"/>
                </a:cubicBezTo>
                <a:lnTo>
                  <a:pt x="5229" y="2135"/>
                </a:lnTo>
                <a:close/>
                <a:moveTo>
                  <a:pt x="6985" y="2135"/>
                </a:moveTo>
                <a:cubicBezTo>
                  <a:pt x="6742" y="2135"/>
                  <a:pt x="6546" y="2372"/>
                  <a:pt x="6546" y="2668"/>
                </a:cubicBezTo>
                <a:cubicBezTo>
                  <a:pt x="6546" y="2964"/>
                  <a:pt x="6742" y="3208"/>
                  <a:pt x="6985" y="3208"/>
                </a:cubicBezTo>
                <a:lnTo>
                  <a:pt x="7205" y="3208"/>
                </a:lnTo>
                <a:cubicBezTo>
                  <a:pt x="7449" y="3208"/>
                  <a:pt x="7644" y="2964"/>
                  <a:pt x="7644" y="2668"/>
                </a:cubicBezTo>
                <a:cubicBezTo>
                  <a:pt x="7644" y="2372"/>
                  <a:pt x="7449" y="2135"/>
                  <a:pt x="7205" y="2135"/>
                </a:cubicBezTo>
                <a:lnTo>
                  <a:pt x="6985" y="2135"/>
                </a:lnTo>
                <a:close/>
                <a:moveTo>
                  <a:pt x="883" y="5373"/>
                </a:moveTo>
                <a:lnTo>
                  <a:pt x="20722" y="5373"/>
                </a:lnTo>
                <a:lnTo>
                  <a:pt x="20722" y="20533"/>
                </a:lnTo>
                <a:cubicBezTo>
                  <a:pt x="20722" y="20533"/>
                  <a:pt x="883" y="20533"/>
                  <a:pt x="883" y="20533"/>
                </a:cubicBezTo>
                <a:lnTo>
                  <a:pt x="883" y="5373"/>
                </a:lnTo>
                <a:close/>
                <a:moveTo>
                  <a:pt x="3313" y="8150"/>
                </a:moveTo>
                <a:cubicBezTo>
                  <a:pt x="3070" y="8150"/>
                  <a:pt x="2874" y="8388"/>
                  <a:pt x="2874" y="8684"/>
                </a:cubicBezTo>
                <a:lnTo>
                  <a:pt x="2874" y="13025"/>
                </a:lnTo>
                <a:cubicBezTo>
                  <a:pt x="2874" y="13321"/>
                  <a:pt x="3070" y="13559"/>
                  <a:pt x="3313" y="13559"/>
                </a:cubicBezTo>
                <a:lnTo>
                  <a:pt x="6841" y="13559"/>
                </a:lnTo>
                <a:cubicBezTo>
                  <a:pt x="7084" y="13559"/>
                  <a:pt x="7280" y="13321"/>
                  <a:pt x="7280" y="13025"/>
                </a:cubicBezTo>
                <a:lnTo>
                  <a:pt x="7280" y="8684"/>
                </a:lnTo>
                <a:cubicBezTo>
                  <a:pt x="7280" y="8388"/>
                  <a:pt x="7084" y="8150"/>
                  <a:pt x="6841" y="8150"/>
                </a:cubicBezTo>
                <a:lnTo>
                  <a:pt x="3313" y="8150"/>
                </a:lnTo>
                <a:close/>
                <a:moveTo>
                  <a:pt x="9061" y="8150"/>
                </a:moveTo>
                <a:cubicBezTo>
                  <a:pt x="8817" y="8150"/>
                  <a:pt x="8622" y="8388"/>
                  <a:pt x="8622" y="8684"/>
                </a:cubicBezTo>
                <a:lnTo>
                  <a:pt x="8622" y="13025"/>
                </a:lnTo>
                <a:cubicBezTo>
                  <a:pt x="8622" y="13321"/>
                  <a:pt x="8817" y="13559"/>
                  <a:pt x="9061" y="13559"/>
                </a:cubicBezTo>
                <a:lnTo>
                  <a:pt x="12589" y="13559"/>
                </a:lnTo>
                <a:cubicBezTo>
                  <a:pt x="12832" y="13559"/>
                  <a:pt x="13028" y="13321"/>
                  <a:pt x="13028" y="13025"/>
                </a:cubicBezTo>
                <a:lnTo>
                  <a:pt x="13028" y="8684"/>
                </a:lnTo>
                <a:cubicBezTo>
                  <a:pt x="13028" y="8388"/>
                  <a:pt x="12832" y="8150"/>
                  <a:pt x="12589" y="8150"/>
                </a:cubicBezTo>
                <a:lnTo>
                  <a:pt x="9061" y="8150"/>
                </a:lnTo>
                <a:close/>
                <a:moveTo>
                  <a:pt x="14649" y="8150"/>
                </a:moveTo>
                <a:cubicBezTo>
                  <a:pt x="14406" y="8150"/>
                  <a:pt x="14210" y="8388"/>
                  <a:pt x="14210" y="8684"/>
                </a:cubicBezTo>
                <a:lnTo>
                  <a:pt x="14210" y="13025"/>
                </a:lnTo>
                <a:cubicBezTo>
                  <a:pt x="14210" y="13321"/>
                  <a:pt x="14406" y="13559"/>
                  <a:pt x="14649" y="13559"/>
                </a:cubicBezTo>
                <a:lnTo>
                  <a:pt x="18177" y="13559"/>
                </a:lnTo>
                <a:cubicBezTo>
                  <a:pt x="18420" y="13559"/>
                  <a:pt x="18616" y="13321"/>
                  <a:pt x="18616" y="13025"/>
                </a:cubicBezTo>
                <a:lnTo>
                  <a:pt x="18616" y="8684"/>
                </a:lnTo>
                <a:cubicBezTo>
                  <a:pt x="18616" y="8388"/>
                  <a:pt x="18420" y="8150"/>
                  <a:pt x="18177" y="8150"/>
                </a:cubicBezTo>
                <a:lnTo>
                  <a:pt x="14649" y="8150"/>
                </a:lnTo>
                <a:close/>
                <a:moveTo>
                  <a:pt x="3757" y="9223"/>
                </a:moveTo>
                <a:lnTo>
                  <a:pt x="6402" y="9223"/>
                </a:lnTo>
                <a:cubicBezTo>
                  <a:pt x="6402" y="9223"/>
                  <a:pt x="6402" y="12492"/>
                  <a:pt x="6402" y="12492"/>
                </a:cubicBezTo>
                <a:lnTo>
                  <a:pt x="3757" y="12492"/>
                </a:lnTo>
                <a:lnTo>
                  <a:pt x="3757" y="9223"/>
                </a:lnTo>
                <a:close/>
                <a:moveTo>
                  <a:pt x="9505" y="9223"/>
                </a:moveTo>
                <a:lnTo>
                  <a:pt x="12145" y="9223"/>
                </a:lnTo>
                <a:lnTo>
                  <a:pt x="12145" y="12492"/>
                </a:lnTo>
                <a:lnTo>
                  <a:pt x="9505" y="12492"/>
                </a:lnTo>
                <a:cubicBezTo>
                  <a:pt x="9505" y="12492"/>
                  <a:pt x="9505" y="9223"/>
                  <a:pt x="9505" y="9223"/>
                </a:cubicBezTo>
                <a:close/>
                <a:moveTo>
                  <a:pt x="15094" y="9223"/>
                </a:moveTo>
                <a:lnTo>
                  <a:pt x="17738" y="9223"/>
                </a:lnTo>
                <a:lnTo>
                  <a:pt x="17738" y="12492"/>
                </a:lnTo>
                <a:lnTo>
                  <a:pt x="15094" y="12492"/>
                </a:lnTo>
                <a:cubicBezTo>
                  <a:pt x="15094" y="12492"/>
                  <a:pt x="15094" y="9223"/>
                  <a:pt x="15094" y="9223"/>
                </a:cubicBezTo>
                <a:close/>
                <a:moveTo>
                  <a:pt x="3313" y="14942"/>
                </a:moveTo>
                <a:cubicBezTo>
                  <a:pt x="3070" y="14942"/>
                  <a:pt x="2874" y="15179"/>
                  <a:pt x="2874" y="15475"/>
                </a:cubicBezTo>
                <a:cubicBezTo>
                  <a:pt x="2874" y="15771"/>
                  <a:pt x="3070" y="16015"/>
                  <a:pt x="3313" y="16015"/>
                </a:cubicBezTo>
                <a:lnTo>
                  <a:pt x="6841" y="16015"/>
                </a:lnTo>
                <a:cubicBezTo>
                  <a:pt x="7084" y="16015"/>
                  <a:pt x="7280" y="15771"/>
                  <a:pt x="7280" y="15475"/>
                </a:cubicBezTo>
                <a:cubicBezTo>
                  <a:pt x="7280" y="15180"/>
                  <a:pt x="7084" y="14942"/>
                  <a:pt x="6841" y="14942"/>
                </a:cubicBezTo>
                <a:lnTo>
                  <a:pt x="3313" y="14942"/>
                </a:lnTo>
                <a:close/>
                <a:moveTo>
                  <a:pt x="9061" y="14942"/>
                </a:moveTo>
                <a:cubicBezTo>
                  <a:pt x="8818" y="14942"/>
                  <a:pt x="8622" y="15179"/>
                  <a:pt x="8622" y="15475"/>
                </a:cubicBezTo>
                <a:cubicBezTo>
                  <a:pt x="8622" y="15771"/>
                  <a:pt x="8818" y="16015"/>
                  <a:pt x="9061" y="16015"/>
                </a:cubicBezTo>
                <a:lnTo>
                  <a:pt x="12589" y="16015"/>
                </a:lnTo>
                <a:cubicBezTo>
                  <a:pt x="12832" y="16015"/>
                  <a:pt x="13028" y="15771"/>
                  <a:pt x="13028" y="15475"/>
                </a:cubicBezTo>
                <a:cubicBezTo>
                  <a:pt x="13028" y="15180"/>
                  <a:pt x="12832" y="14942"/>
                  <a:pt x="12589" y="14942"/>
                </a:cubicBezTo>
                <a:lnTo>
                  <a:pt x="9061" y="14942"/>
                </a:lnTo>
                <a:close/>
                <a:moveTo>
                  <a:pt x="14649" y="14942"/>
                </a:moveTo>
                <a:cubicBezTo>
                  <a:pt x="14406" y="14942"/>
                  <a:pt x="14210" y="15179"/>
                  <a:pt x="14210" y="15475"/>
                </a:cubicBezTo>
                <a:cubicBezTo>
                  <a:pt x="14210" y="15771"/>
                  <a:pt x="14406" y="16015"/>
                  <a:pt x="14649" y="16015"/>
                </a:cubicBezTo>
                <a:lnTo>
                  <a:pt x="18177" y="16015"/>
                </a:lnTo>
                <a:cubicBezTo>
                  <a:pt x="18421" y="16015"/>
                  <a:pt x="18616" y="15771"/>
                  <a:pt x="18616" y="15475"/>
                </a:cubicBezTo>
                <a:cubicBezTo>
                  <a:pt x="18616" y="15180"/>
                  <a:pt x="18421" y="14942"/>
                  <a:pt x="18177" y="14942"/>
                </a:cubicBezTo>
                <a:lnTo>
                  <a:pt x="14649" y="14942"/>
                </a:lnTo>
                <a:close/>
                <a:moveTo>
                  <a:pt x="3313" y="16882"/>
                </a:moveTo>
                <a:cubicBezTo>
                  <a:pt x="3070" y="16882"/>
                  <a:pt x="2874" y="17120"/>
                  <a:pt x="2874" y="17416"/>
                </a:cubicBezTo>
                <a:cubicBezTo>
                  <a:pt x="2874" y="17712"/>
                  <a:pt x="3070" y="17956"/>
                  <a:pt x="3313" y="17956"/>
                </a:cubicBezTo>
                <a:lnTo>
                  <a:pt x="6841" y="17956"/>
                </a:lnTo>
                <a:cubicBezTo>
                  <a:pt x="7084" y="17956"/>
                  <a:pt x="7280" y="17712"/>
                  <a:pt x="7280" y="17416"/>
                </a:cubicBezTo>
                <a:cubicBezTo>
                  <a:pt x="7280" y="17120"/>
                  <a:pt x="7084" y="16882"/>
                  <a:pt x="6841" y="16882"/>
                </a:cubicBezTo>
                <a:lnTo>
                  <a:pt x="3313" y="16882"/>
                </a:lnTo>
                <a:close/>
                <a:moveTo>
                  <a:pt x="9061" y="16882"/>
                </a:moveTo>
                <a:cubicBezTo>
                  <a:pt x="8818" y="16882"/>
                  <a:pt x="8622" y="17120"/>
                  <a:pt x="8622" y="17416"/>
                </a:cubicBezTo>
                <a:cubicBezTo>
                  <a:pt x="8622" y="17712"/>
                  <a:pt x="8818" y="17956"/>
                  <a:pt x="9061" y="17956"/>
                </a:cubicBezTo>
                <a:lnTo>
                  <a:pt x="12589" y="17956"/>
                </a:lnTo>
                <a:cubicBezTo>
                  <a:pt x="12832" y="17956"/>
                  <a:pt x="13028" y="17712"/>
                  <a:pt x="13028" y="17416"/>
                </a:cubicBezTo>
                <a:cubicBezTo>
                  <a:pt x="13028" y="17120"/>
                  <a:pt x="12832" y="16882"/>
                  <a:pt x="12589" y="16882"/>
                </a:cubicBezTo>
                <a:lnTo>
                  <a:pt x="9061" y="16882"/>
                </a:lnTo>
                <a:close/>
                <a:moveTo>
                  <a:pt x="14649" y="16882"/>
                </a:moveTo>
                <a:cubicBezTo>
                  <a:pt x="14406" y="16882"/>
                  <a:pt x="14210" y="17120"/>
                  <a:pt x="14210" y="17416"/>
                </a:cubicBezTo>
                <a:cubicBezTo>
                  <a:pt x="14210" y="17712"/>
                  <a:pt x="14406" y="17956"/>
                  <a:pt x="14649" y="17956"/>
                </a:cubicBezTo>
                <a:lnTo>
                  <a:pt x="18177" y="17956"/>
                </a:lnTo>
                <a:cubicBezTo>
                  <a:pt x="18421" y="17956"/>
                  <a:pt x="18616" y="17712"/>
                  <a:pt x="18616" y="17416"/>
                </a:cubicBezTo>
                <a:cubicBezTo>
                  <a:pt x="18616" y="17120"/>
                  <a:pt x="18421" y="16882"/>
                  <a:pt x="18177" y="16882"/>
                </a:cubicBezTo>
                <a:lnTo>
                  <a:pt x="14649" y="1688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4" name="Shape"/>
          <p:cNvSpPr/>
          <p:nvPr/>
        </p:nvSpPr>
        <p:spPr>
          <a:xfrm>
            <a:off x="7585767" y="1143777"/>
            <a:ext cx="1223618" cy="1226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656" y="0"/>
                </a:moveTo>
                <a:cubicBezTo>
                  <a:pt x="743" y="0"/>
                  <a:pt x="0" y="744"/>
                  <a:pt x="0" y="1657"/>
                </a:cubicBezTo>
                <a:lnTo>
                  <a:pt x="0" y="19943"/>
                </a:lnTo>
                <a:cubicBezTo>
                  <a:pt x="0" y="20856"/>
                  <a:pt x="743" y="21600"/>
                  <a:pt x="1656" y="21600"/>
                </a:cubicBezTo>
                <a:lnTo>
                  <a:pt x="12001" y="21600"/>
                </a:lnTo>
                <a:cubicBezTo>
                  <a:pt x="12914" y="21600"/>
                  <a:pt x="13657" y="20856"/>
                  <a:pt x="13657" y="19943"/>
                </a:cubicBezTo>
                <a:lnTo>
                  <a:pt x="13657" y="14737"/>
                </a:lnTo>
                <a:lnTo>
                  <a:pt x="18568" y="14040"/>
                </a:lnTo>
                <a:cubicBezTo>
                  <a:pt x="18706" y="14021"/>
                  <a:pt x="18826" y="13932"/>
                  <a:pt x="18887" y="13806"/>
                </a:cubicBezTo>
                <a:cubicBezTo>
                  <a:pt x="18949" y="13680"/>
                  <a:pt x="18943" y="13531"/>
                  <a:pt x="18873" y="13410"/>
                </a:cubicBezTo>
                <a:lnTo>
                  <a:pt x="17322" y="10721"/>
                </a:lnTo>
                <a:cubicBezTo>
                  <a:pt x="17958" y="10132"/>
                  <a:pt x="18127" y="9159"/>
                  <a:pt x="17675" y="8376"/>
                </a:cubicBezTo>
                <a:cubicBezTo>
                  <a:pt x="17421" y="7936"/>
                  <a:pt x="17011" y="7624"/>
                  <a:pt x="16521" y="7493"/>
                </a:cubicBezTo>
                <a:cubicBezTo>
                  <a:pt x="16169" y="7399"/>
                  <a:pt x="15810" y="7406"/>
                  <a:pt x="15471" y="7512"/>
                </a:cubicBezTo>
                <a:lnTo>
                  <a:pt x="13920" y="4823"/>
                </a:lnTo>
                <a:cubicBezTo>
                  <a:pt x="13850" y="4702"/>
                  <a:pt x="13725" y="4623"/>
                  <a:pt x="13586" y="4613"/>
                </a:cubicBezTo>
                <a:cubicBezTo>
                  <a:pt x="13446" y="4603"/>
                  <a:pt x="13309" y="4665"/>
                  <a:pt x="13223" y="4776"/>
                </a:cubicBezTo>
                <a:lnTo>
                  <a:pt x="8394" y="10946"/>
                </a:lnTo>
                <a:lnTo>
                  <a:pt x="6366" y="12116"/>
                </a:lnTo>
                <a:cubicBezTo>
                  <a:pt x="5210" y="12784"/>
                  <a:pt x="4815" y="14268"/>
                  <a:pt x="5483" y="15425"/>
                </a:cubicBezTo>
                <a:cubicBezTo>
                  <a:pt x="5806" y="15986"/>
                  <a:pt x="6328" y="16385"/>
                  <a:pt x="6953" y="16552"/>
                </a:cubicBezTo>
                <a:cubicBezTo>
                  <a:pt x="7161" y="16608"/>
                  <a:pt x="7372" y="16638"/>
                  <a:pt x="7583" y="16638"/>
                </a:cubicBezTo>
                <a:cubicBezTo>
                  <a:pt x="8002" y="16638"/>
                  <a:pt x="8417" y="16529"/>
                  <a:pt x="8790" y="16313"/>
                </a:cubicBezTo>
                <a:lnTo>
                  <a:pt x="9029" y="16170"/>
                </a:lnTo>
                <a:lnTo>
                  <a:pt x="9873" y="17631"/>
                </a:lnTo>
                <a:lnTo>
                  <a:pt x="845" y="17631"/>
                </a:lnTo>
                <a:lnTo>
                  <a:pt x="845" y="3543"/>
                </a:lnTo>
                <a:lnTo>
                  <a:pt x="12813" y="3543"/>
                </a:lnTo>
                <a:lnTo>
                  <a:pt x="12813" y="3672"/>
                </a:lnTo>
                <a:cubicBezTo>
                  <a:pt x="12813" y="3905"/>
                  <a:pt x="13005" y="4093"/>
                  <a:pt x="13237" y="4093"/>
                </a:cubicBezTo>
                <a:cubicBezTo>
                  <a:pt x="13470" y="4093"/>
                  <a:pt x="13657" y="3905"/>
                  <a:pt x="13657" y="3672"/>
                </a:cubicBezTo>
                <a:lnTo>
                  <a:pt x="13657" y="1657"/>
                </a:lnTo>
                <a:cubicBezTo>
                  <a:pt x="13657" y="744"/>
                  <a:pt x="12914" y="0"/>
                  <a:pt x="12001" y="0"/>
                </a:cubicBezTo>
                <a:lnTo>
                  <a:pt x="1656" y="0"/>
                </a:lnTo>
                <a:close/>
                <a:moveTo>
                  <a:pt x="1656" y="845"/>
                </a:moveTo>
                <a:lnTo>
                  <a:pt x="12001" y="845"/>
                </a:lnTo>
                <a:cubicBezTo>
                  <a:pt x="12449" y="845"/>
                  <a:pt x="12813" y="1209"/>
                  <a:pt x="12813" y="1657"/>
                </a:cubicBezTo>
                <a:lnTo>
                  <a:pt x="12813" y="2698"/>
                </a:lnTo>
                <a:lnTo>
                  <a:pt x="845" y="2698"/>
                </a:lnTo>
                <a:cubicBezTo>
                  <a:pt x="845" y="2698"/>
                  <a:pt x="845" y="1657"/>
                  <a:pt x="845" y="1657"/>
                </a:cubicBezTo>
                <a:cubicBezTo>
                  <a:pt x="845" y="1209"/>
                  <a:pt x="1208" y="845"/>
                  <a:pt x="1656" y="845"/>
                </a:cubicBezTo>
                <a:close/>
                <a:moveTo>
                  <a:pt x="5306" y="1223"/>
                </a:moveTo>
                <a:cubicBezTo>
                  <a:pt x="5074" y="1223"/>
                  <a:pt x="4886" y="1410"/>
                  <a:pt x="4886" y="1643"/>
                </a:cubicBezTo>
                <a:cubicBezTo>
                  <a:pt x="4886" y="1876"/>
                  <a:pt x="5074" y="2068"/>
                  <a:pt x="5306" y="2068"/>
                </a:cubicBezTo>
                <a:lnTo>
                  <a:pt x="8341" y="2068"/>
                </a:lnTo>
                <a:cubicBezTo>
                  <a:pt x="8574" y="2068"/>
                  <a:pt x="8766" y="1876"/>
                  <a:pt x="8766" y="1643"/>
                </a:cubicBezTo>
                <a:cubicBezTo>
                  <a:pt x="8766" y="1410"/>
                  <a:pt x="8574" y="1223"/>
                  <a:pt x="8341" y="1223"/>
                </a:cubicBezTo>
                <a:lnTo>
                  <a:pt x="5306" y="1223"/>
                </a:lnTo>
                <a:close/>
                <a:moveTo>
                  <a:pt x="17628" y="4293"/>
                </a:moveTo>
                <a:cubicBezTo>
                  <a:pt x="17403" y="4233"/>
                  <a:pt x="17173" y="4364"/>
                  <a:pt x="17112" y="4589"/>
                </a:cubicBezTo>
                <a:lnTo>
                  <a:pt x="16812" y="5716"/>
                </a:lnTo>
                <a:cubicBezTo>
                  <a:pt x="16751" y="5941"/>
                  <a:pt x="16887" y="6172"/>
                  <a:pt x="17112" y="6232"/>
                </a:cubicBezTo>
                <a:cubicBezTo>
                  <a:pt x="17149" y="6242"/>
                  <a:pt x="17181" y="6246"/>
                  <a:pt x="17217" y="6246"/>
                </a:cubicBezTo>
                <a:cubicBezTo>
                  <a:pt x="17403" y="6246"/>
                  <a:pt x="17577" y="6125"/>
                  <a:pt x="17628" y="5936"/>
                </a:cubicBezTo>
                <a:lnTo>
                  <a:pt x="17928" y="4809"/>
                </a:lnTo>
                <a:cubicBezTo>
                  <a:pt x="17988" y="4584"/>
                  <a:pt x="17853" y="4353"/>
                  <a:pt x="17628" y="4293"/>
                </a:cubicBezTo>
                <a:close/>
                <a:moveTo>
                  <a:pt x="2100" y="4737"/>
                </a:moveTo>
                <a:cubicBezTo>
                  <a:pt x="1867" y="4737"/>
                  <a:pt x="1680" y="4925"/>
                  <a:pt x="1680" y="5158"/>
                </a:cubicBezTo>
                <a:cubicBezTo>
                  <a:pt x="1680" y="5391"/>
                  <a:pt x="1867" y="5583"/>
                  <a:pt x="2100" y="5583"/>
                </a:cubicBezTo>
                <a:lnTo>
                  <a:pt x="7917" y="5583"/>
                </a:lnTo>
                <a:cubicBezTo>
                  <a:pt x="8149" y="5583"/>
                  <a:pt x="8341" y="5391"/>
                  <a:pt x="8341" y="5158"/>
                </a:cubicBezTo>
                <a:cubicBezTo>
                  <a:pt x="8341" y="4925"/>
                  <a:pt x="8149" y="4737"/>
                  <a:pt x="7917" y="4737"/>
                </a:cubicBezTo>
                <a:lnTo>
                  <a:pt x="2100" y="4737"/>
                </a:lnTo>
                <a:close/>
                <a:moveTo>
                  <a:pt x="13500" y="5788"/>
                </a:moveTo>
                <a:lnTo>
                  <a:pt x="17833" y="13290"/>
                </a:lnTo>
                <a:cubicBezTo>
                  <a:pt x="17833" y="13290"/>
                  <a:pt x="16721" y="13448"/>
                  <a:pt x="16721" y="13448"/>
                </a:cubicBezTo>
                <a:lnTo>
                  <a:pt x="12808" y="6672"/>
                </a:lnTo>
                <a:lnTo>
                  <a:pt x="13500" y="5788"/>
                </a:lnTo>
                <a:close/>
                <a:moveTo>
                  <a:pt x="21226" y="5974"/>
                </a:moveTo>
                <a:cubicBezTo>
                  <a:pt x="21122" y="5946"/>
                  <a:pt x="21007" y="5959"/>
                  <a:pt x="20906" y="6017"/>
                </a:cubicBezTo>
                <a:lnTo>
                  <a:pt x="18840" y="7211"/>
                </a:lnTo>
                <a:cubicBezTo>
                  <a:pt x="18638" y="7328"/>
                  <a:pt x="18571" y="7587"/>
                  <a:pt x="18687" y="7789"/>
                </a:cubicBezTo>
                <a:cubicBezTo>
                  <a:pt x="18765" y="7924"/>
                  <a:pt x="18904" y="7999"/>
                  <a:pt x="19050" y="7999"/>
                </a:cubicBezTo>
                <a:cubicBezTo>
                  <a:pt x="19121" y="7999"/>
                  <a:pt x="19193" y="7980"/>
                  <a:pt x="19260" y="7942"/>
                </a:cubicBezTo>
                <a:lnTo>
                  <a:pt x="21331" y="6748"/>
                </a:lnTo>
                <a:cubicBezTo>
                  <a:pt x="21532" y="6631"/>
                  <a:pt x="21600" y="6372"/>
                  <a:pt x="21483" y="6170"/>
                </a:cubicBezTo>
                <a:cubicBezTo>
                  <a:pt x="21425" y="6069"/>
                  <a:pt x="21330" y="6002"/>
                  <a:pt x="21226" y="5974"/>
                </a:cubicBezTo>
                <a:close/>
                <a:moveTo>
                  <a:pt x="2100" y="6724"/>
                </a:moveTo>
                <a:cubicBezTo>
                  <a:pt x="1867" y="6724"/>
                  <a:pt x="1680" y="6911"/>
                  <a:pt x="1680" y="7144"/>
                </a:cubicBezTo>
                <a:cubicBezTo>
                  <a:pt x="1680" y="7377"/>
                  <a:pt x="1867" y="7569"/>
                  <a:pt x="2100" y="7569"/>
                </a:cubicBezTo>
                <a:lnTo>
                  <a:pt x="6175" y="7569"/>
                </a:lnTo>
                <a:cubicBezTo>
                  <a:pt x="6408" y="7569"/>
                  <a:pt x="6595" y="7377"/>
                  <a:pt x="6595" y="7144"/>
                </a:cubicBezTo>
                <a:cubicBezTo>
                  <a:pt x="6595" y="6911"/>
                  <a:pt x="6408" y="6724"/>
                  <a:pt x="6175" y="6724"/>
                </a:cubicBezTo>
                <a:lnTo>
                  <a:pt x="2100" y="6724"/>
                </a:lnTo>
                <a:close/>
                <a:moveTo>
                  <a:pt x="7902" y="6724"/>
                </a:moveTo>
                <a:cubicBezTo>
                  <a:pt x="7791" y="6724"/>
                  <a:pt x="7685" y="6769"/>
                  <a:pt x="7607" y="6848"/>
                </a:cubicBezTo>
                <a:cubicBezTo>
                  <a:pt x="7528" y="6927"/>
                  <a:pt x="7482" y="7033"/>
                  <a:pt x="7482" y="7144"/>
                </a:cubicBezTo>
                <a:cubicBezTo>
                  <a:pt x="7482" y="7255"/>
                  <a:pt x="7528" y="7367"/>
                  <a:pt x="7607" y="7445"/>
                </a:cubicBezTo>
                <a:cubicBezTo>
                  <a:pt x="7685" y="7524"/>
                  <a:pt x="7791" y="7569"/>
                  <a:pt x="7902" y="7569"/>
                </a:cubicBezTo>
                <a:cubicBezTo>
                  <a:pt x="8013" y="7569"/>
                  <a:pt x="8125" y="7524"/>
                  <a:pt x="8203" y="7445"/>
                </a:cubicBezTo>
                <a:cubicBezTo>
                  <a:pt x="8281" y="7367"/>
                  <a:pt x="8327" y="7255"/>
                  <a:pt x="8327" y="7144"/>
                </a:cubicBezTo>
                <a:cubicBezTo>
                  <a:pt x="8327" y="7033"/>
                  <a:pt x="8281" y="6927"/>
                  <a:pt x="8203" y="6848"/>
                </a:cubicBezTo>
                <a:cubicBezTo>
                  <a:pt x="8125" y="6769"/>
                  <a:pt x="8013" y="6724"/>
                  <a:pt x="7902" y="6724"/>
                </a:cubicBezTo>
                <a:close/>
                <a:moveTo>
                  <a:pt x="12250" y="7388"/>
                </a:moveTo>
                <a:lnTo>
                  <a:pt x="15819" y="13577"/>
                </a:lnTo>
                <a:cubicBezTo>
                  <a:pt x="15819" y="13577"/>
                  <a:pt x="10899" y="14279"/>
                  <a:pt x="10899" y="14279"/>
                </a:cubicBezTo>
                <a:lnTo>
                  <a:pt x="9181" y="11304"/>
                </a:lnTo>
                <a:lnTo>
                  <a:pt x="12250" y="7388"/>
                </a:lnTo>
                <a:close/>
                <a:moveTo>
                  <a:pt x="15910" y="8276"/>
                </a:moveTo>
                <a:cubicBezTo>
                  <a:pt x="16040" y="8261"/>
                  <a:pt x="16175" y="8270"/>
                  <a:pt x="16306" y="8305"/>
                </a:cubicBezTo>
                <a:cubicBezTo>
                  <a:pt x="16578" y="8378"/>
                  <a:pt x="16804" y="8552"/>
                  <a:pt x="16945" y="8797"/>
                </a:cubicBezTo>
                <a:cubicBezTo>
                  <a:pt x="17162" y="9172"/>
                  <a:pt x="17120" y="9629"/>
                  <a:pt x="16878" y="9957"/>
                </a:cubicBezTo>
                <a:lnTo>
                  <a:pt x="15910" y="8276"/>
                </a:lnTo>
                <a:close/>
                <a:moveTo>
                  <a:pt x="2100" y="8711"/>
                </a:moveTo>
                <a:cubicBezTo>
                  <a:pt x="1867" y="8711"/>
                  <a:pt x="1680" y="8898"/>
                  <a:pt x="1680" y="9131"/>
                </a:cubicBezTo>
                <a:cubicBezTo>
                  <a:pt x="1680" y="9364"/>
                  <a:pt x="1867" y="9556"/>
                  <a:pt x="2100" y="9556"/>
                </a:cubicBezTo>
                <a:lnTo>
                  <a:pt x="2119" y="9556"/>
                </a:lnTo>
                <a:cubicBezTo>
                  <a:pt x="2352" y="9556"/>
                  <a:pt x="2543" y="9364"/>
                  <a:pt x="2543" y="9131"/>
                </a:cubicBezTo>
                <a:cubicBezTo>
                  <a:pt x="2543" y="8898"/>
                  <a:pt x="2352" y="8711"/>
                  <a:pt x="2119" y="8711"/>
                </a:cubicBezTo>
                <a:lnTo>
                  <a:pt x="2100" y="8711"/>
                </a:lnTo>
                <a:close/>
                <a:moveTo>
                  <a:pt x="3779" y="8711"/>
                </a:moveTo>
                <a:cubicBezTo>
                  <a:pt x="3547" y="8711"/>
                  <a:pt x="3359" y="8898"/>
                  <a:pt x="3359" y="9131"/>
                </a:cubicBezTo>
                <a:cubicBezTo>
                  <a:pt x="3359" y="9364"/>
                  <a:pt x="3547" y="9556"/>
                  <a:pt x="3779" y="9556"/>
                </a:cubicBezTo>
                <a:lnTo>
                  <a:pt x="6977" y="9556"/>
                </a:lnTo>
                <a:cubicBezTo>
                  <a:pt x="7209" y="9556"/>
                  <a:pt x="7397" y="9364"/>
                  <a:pt x="7397" y="9131"/>
                </a:cubicBezTo>
                <a:cubicBezTo>
                  <a:pt x="7397" y="8898"/>
                  <a:pt x="7209" y="8711"/>
                  <a:pt x="6977" y="8711"/>
                </a:cubicBezTo>
                <a:lnTo>
                  <a:pt x="3779" y="8711"/>
                </a:lnTo>
                <a:close/>
                <a:moveTo>
                  <a:pt x="19770" y="9489"/>
                </a:moveTo>
                <a:cubicBezTo>
                  <a:pt x="19545" y="9429"/>
                  <a:pt x="19315" y="9560"/>
                  <a:pt x="19255" y="9785"/>
                </a:cubicBezTo>
                <a:cubicBezTo>
                  <a:pt x="19195" y="10010"/>
                  <a:pt x="19326" y="10246"/>
                  <a:pt x="19551" y="10306"/>
                </a:cubicBezTo>
                <a:lnTo>
                  <a:pt x="20715" y="10616"/>
                </a:lnTo>
                <a:cubicBezTo>
                  <a:pt x="20752" y="10626"/>
                  <a:pt x="20789" y="10630"/>
                  <a:pt x="20825" y="10630"/>
                </a:cubicBezTo>
                <a:cubicBezTo>
                  <a:pt x="21011" y="10630"/>
                  <a:pt x="21180" y="10504"/>
                  <a:pt x="21230" y="10315"/>
                </a:cubicBezTo>
                <a:cubicBezTo>
                  <a:pt x="21291" y="10090"/>
                  <a:pt x="21159" y="9860"/>
                  <a:pt x="20935" y="9800"/>
                </a:cubicBezTo>
                <a:lnTo>
                  <a:pt x="19770" y="9489"/>
                </a:lnTo>
                <a:close/>
                <a:moveTo>
                  <a:pt x="8523" y="11843"/>
                </a:moveTo>
                <a:lnTo>
                  <a:pt x="10097" y="14580"/>
                </a:lnTo>
                <a:cubicBezTo>
                  <a:pt x="10097" y="14580"/>
                  <a:pt x="8370" y="15583"/>
                  <a:pt x="8370" y="15583"/>
                </a:cubicBezTo>
                <a:cubicBezTo>
                  <a:pt x="8005" y="15793"/>
                  <a:pt x="7579" y="15849"/>
                  <a:pt x="7172" y="15740"/>
                </a:cubicBezTo>
                <a:cubicBezTo>
                  <a:pt x="6765" y="15631"/>
                  <a:pt x="6424" y="15366"/>
                  <a:pt x="6213" y="15000"/>
                </a:cubicBezTo>
                <a:cubicBezTo>
                  <a:pt x="5778" y="14246"/>
                  <a:pt x="6037" y="13282"/>
                  <a:pt x="6791" y="12846"/>
                </a:cubicBezTo>
                <a:lnTo>
                  <a:pt x="8523" y="11843"/>
                </a:lnTo>
                <a:close/>
                <a:moveTo>
                  <a:pt x="12813" y="14857"/>
                </a:moveTo>
                <a:cubicBezTo>
                  <a:pt x="12813" y="14857"/>
                  <a:pt x="12813" y="17631"/>
                  <a:pt x="12813" y="17631"/>
                </a:cubicBezTo>
                <a:lnTo>
                  <a:pt x="12173" y="17631"/>
                </a:lnTo>
                <a:lnTo>
                  <a:pt x="12302" y="17555"/>
                </a:lnTo>
                <a:cubicBezTo>
                  <a:pt x="12504" y="17439"/>
                  <a:pt x="12576" y="17184"/>
                  <a:pt x="12460" y="16982"/>
                </a:cubicBezTo>
                <a:lnTo>
                  <a:pt x="11353" y="15067"/>
                </a:lnTo>
                <a:lnTo>
                  <a:pt x="12813" y="14857"/>
                </a:lnTo>
                <a:close/>
                <a:moveTo>
                  <a:pt x="10522" y="15311"/>
                </a:moveTo>
                <a:lnTo>
                  <a:pt x="11515" y="17035"/>
                </a:lnTo>
                <a:lnTo>
                  <a:pt x="10756" y="17474"/>
                </a:lnTo>
                <a:cubicBezTo>
                  <a:pt x="10756" y="17474"/>
                  <a:pt x="9759" y="15750"/>
                  <a:pt x="9759" y="15750"/>
                </a:cubicBezTo>
                <a:lnTo>
                  <a:pt x="10522" y="15311"/>
                </a:lnTo>
                <a:close/>
                <a:moveTo>
                  <a:pt x="845" y="18472"/>
                </a:moveTo>
                <a:lnTo>
                  <a:pt x="12813" y="18472"/>
                </a:lnTo>
                <a:cubicBezTo>
                  <a:pt x="12813" y="18472"/>
                  <a:pt x="12813" y="19943"/>
                  <a:pt x="12813" y="19943"/>
                </a:cubicBezTo>
                <a:cubicBezTo>
                  <a:pt x="12813" y="20391"/>
                  <a:pt x="12449" y="20755"/>
                  <a:pt x="12001" y="20755"/>
                </a:cubicBezTo>
                <a:lnTo>
                  <a:pt x="1656" y="20755"/>
                </a:lnTo>
                <a:cubicBezTo>
                  <a:pt x="1208" y="20755"/>
                  <a:pt x="845" y="20391"/>
                  <a:pt x="845" y="19943"/>
                </a:cubicBezTo>
                <a:lnTo>
                  <a:pt x="845" y="18472"/>
                </a:lnTo>
                <a:close/>
                <a:moveTo>
                  <a:pt x="6681" y="19102"/>
                </a:moveTo>
                <a:cubicBezTo>
                  <a:pt x="6570" y="19102"/>
                  <a:pt x="6463" y="19148"/>
                  <a:pt x="6385" y="19227"/>
                </a:cubicBezTo>
                <a:cubicBezTo>
                  <a:pt x="6307" y="19305"/>
                  <a:pt x="6261" y="19412"/>
                  <a:pt x="6261" y="19523"/>
                </a:cubicBezTo>
                <a:cubicBezTo>
                  <a:pt x="6261" y="19634"/>
                  <a:pt x="6307" y="19745"/>
                  <a:pt x="6385" y="19823"/>
                </a:cubicBezTo>
                <a:cubicBezTo>
                  <a:pt x="6463" y="19902"/>
                  <a:pt x="6570" y="19948"/>
                  <a:pt x="6681" y="19948"/>
                </a:cubicBezTo>
                <a:cubicBezTo>
                  <a:pt x="6792" y="19948"/>
                  <a:pt x="6903" y="19902"/>
                  <a:pt x="6981" y="19823"/>
                </a:cubicBezTo>
                <a:cubicBezTo>
                  <a:pt x="7060" y="19745"/>
                  <a:pt x="7105" y="19634"/>
                  <a:pt x="7105" y="19523"/>
                </a:cubicBezTo>
                <a:cubicBezTo>
                  <a:pt x="7105" y="19411"/>
                  <a:pt x="7060" y="19305"/>
                  <a:pt x="6981" y="19227"/>
                </a:cubicBezTo>
                <a:cubicBezTo>
                  <a:pt x="6903" y="19148"/>
                  <a:pt x="6792" y="19102"/>
                  <a:pt x="6681" y="1910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Shape"/>
          <p:cNvSpPr/>
          <p:nvPr/>
        </p:nvSpPr>
        <p:spPr>
          <a:xfrm>
            <a:off x="7524929" y="5465727"/>
            <a:ext cx="1071605" cy="1011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2" h="21231" extrusionOk="0">
                <a:moveTo>
                  <a:pt x="1728" y="4"/>
                </a:moveTo>
                <a:cubicBezTo>
                  <a:pt x="1654" y="14"/>
                  <a:pt x="1583" y="46"/>
                  <a:pt x="1526" y="102"/>
                </a:cubicBezTo>
                <a:lnTo>
                  <a:pt x="108" y="1517"/>
                </a:lnTo>
                <a:cubicBezTo>
                  <a:pt x="-6" y="1629"/>
                  <a:pt x="-33" y="1803"/>
                  <a:pt x="45" y="1943"/>
                </a:cubicBezTo>
                <a:lnTo>
                  <a:pt x="1464" y="4419"/>
                </a:lnTo>
                <a:cubicBezTo>
                  <a:pt x="1512" y="4502"/>
                  <a:pt x="1590" y="4561"/>
                  <a:pt x="1684" y="4584"/>
                </a:cubicBezTo>
                <a:lnTo>
                  <a:pt x="3008" y="4916"/>
                </a:lnTo>
                <a:lnTo>
                  <a:pt x="7546" y="9442"/>
                </a:lnTo>
                <a:lnTo>
                  <a:pt x="8048" y="8941"/>
                </a:lnTo>
                <a:lnTo>
                  <a:pt x="3439" y="4343"/>
                </a:lnTo>
                <a:cubicBezTo>
                  <a:pt x="3393" y="4297"/>
                  <a:pt x="3335" y="4268"/>
                  <a:pt x="3273" y="4253"/>
                </a:cubicBezTo>
                <a:lnTo>
                  <a:pt x="2002" y="3935"/>
                </a:lnTo>
                <a:lnTo>
                  <a:pt x="795" y="1826"/>
                </a:lnTo>
                <a:lnTo>
                  <a:pt x="1832" y="792"/>
                </a:lnTo>
                <a:lnTo>
                  <a:pt x="3946" y="1996"/>
                </a:lnTo>
                <a:lnTo>
                  <a:pt x="4264" y="3263"/>
                </a:lnTo>
                <a:cubicBezTo>
                  <a:pt x="4280" y="3326"/>
                  <a:pt x="4314" y="3384"/>
                  <a:pt x="4359" y="3429"/>
                </a:cubicBezTo>
                <a:lnTo>
                  <a:pt x="8968" y="8028"/>
                </a:lnTo>
                <a:lnTo>
                  <a:pt x="9467" y="7526"/>
                </a:lnTo>
                <a:lnTo>
                  <a:pt x="4929" y="2999"/>
                </a:lnTo>
                <a:lnTo>
                  <a:pt x="4601" y="1683"/>
                </a:lnTo>
                <a:cubicBezTo>
                  <a:pt x="4578" y="1589"/>
                  <a:pt x="4514" y="1507"/>
                  <a:pt x="4431" y="1459"/>
                </a:cubicBezTo>
                <a:lnTo>
                  <a:pt x="1948" y="44"/>
                </a:lnTo>
                <a:cubicBezTo>
                  <a:pt x="1879" y="5"/>
                  <a:pt x="1803" y="-6"/>
                  <a:pt x="1728" y="4"/>
                </a:cubicBezTo>
                <a:close/>
                <a:moveTo>
                  <a:pt x="17196" y="4"/>
                </a:moveTo>
                <a:cubicBezTo>
                  <a:pt x="15225" y="-87"/>
                  <a:pt x="13395" y="1210"/>
                  <a:pt x="12891" y="3192"/>
                </a:cubicBezTo>
                <a:cubicBezTo>
                  <a:pt x="12804" y="3535"/>
                  <a:pt x="12765" y="3889"/>
                  <a:pt x="12766" y="4244"/>
                </a:cubicBezTo>
                <a:cubicBezTo>
                  <a:pt x="12766" y="4522"/>
                  <a:pt x="12794" y="4800"/>
                  <a:pt x="12851" y="5072"/>
                </a:cubicBezTo>
                <a:lnTo>
                  <a:pt x="5086" y="12818"/>
                </a:lnTo>
                <a:cubicBezTo>
                  <a:pt x="4812" y="12762"/>
                  <a:pt x="4534" y="12734"/>
                  <a:pt x="4255" y="12733"/>
                </a:cubicBezTo>
                <a:cubicBezTo>
                  <a:pt x="1906" y="12733"/>
                  <a:pt x="0" y="14634"/>
                  <a:pt x="0" y="16978"/>
                </a:cubicBezTo>
                <a:cubicBezTo>
                  <a:pt x="0" y="19322"/>
                  <a:pt x="1906" y="21218"/>
                  <a:pt x="4255" y="21218"/>
                </a:cubicBezTo>
                <a:cubicBezTo>
                  <a:pt x="6605" y="21218"/>
                  <a:pt x="8511" y="19322"/>
                  <a:pt x="8511" y="16978"/>
                </a:cubicBezTo>
                <a:cubicBezTo>
                  <a:pt x="8510" y="16700"/>
                  <a:pt x="8477" y="16418"/>
                  <a:pt x="8421" y="16145"/>
                </a:cubicBezTo>
                <a:lnTo>
                  <a:pt x="10284" y="14292"/>
                </a:lnTo>
                <a:lnTo>
                  <a:pt x="11096" y="15102"/>
                </a:lnTo>
                <a:cubicBezTo>
                  <a:pt x="11235" y="15240"/>
                  <a:pt x="11456" y="15240"/>
                  <a:pt x="11594" y="15102"/>
                </a:cubicBezTo>
                <a:lnTo>
                  <a:pt x="11774" y="14927"/>
                </a:lnTo>
                <a:cubicBezTo>
                  <a:pt x="11929" y="14773"/>
                  <a:pt x="12179" y="14773"/>
                  <a:pt x="12335" y="14927"/>
                </a:cubicBezTo>
                <a:cubicBezTo>
                  <a:pt x="12490" y="15082"/>
                  <a:pt x="12490" y="15332"/>
                  <a:pt x="12335" y="15487"/>
                </a:cubicBezTo>
                <a:lnTo>
                  <a:pt x="12160" y="15666"/>
                </a:lnTo>
                <a:cubicBezTo>
                  <a:pt x="12021" y="15804"/>
                  <a:pt x="12021" y="16025"/>
                  <a:pt x="12160" y="16163"/>
                </a:cubicBezTo>
                <a:lnTo>
                  <a:pt x="16388" y="20386"/>
                </a:lnTo>
                <a:cubicBezTo>
                  <a:pt x="17500" y="21505"/>
                  <a:pt x="19310" y="21513"/>
                  <a:pt x="20432" y="20403"/>
                </a:cubicBezTo>
                <a:cubicBezTo>
                  <a:pt x="21555" y="19294"/>
                  <a:pt x="21567" y="17484"/>
                  <a:pt x="20455" y="16365"/>
                </a:cubicBezTo>
                <a:cubicBezTo>
                  <a:pt x="20449" y="16359"/>
                  <a:pt x="20438" y="16353"/>
                  <a:pt x="20432" y="16347"/>
                </a:cubicBezTo>
                <a:lnTo>
                  <a:pt x="16204" y="12129"/>
                </a:lnTo>
                <a:cubicBezTo>
                  <a:pt x="16065" y="11991"/>
                  <a:pt x="15844" y="11991"/>
                  <a:pt x="15706" y="12129"/>
                </a:cubicBezTo>
                <a:lnTo>
                  <a:pt x="15526" y="12304"/>
                </a:lnTo>
                <a:cubicBezTo>
                  <a:pt x="15370" y="12458"/>
                  <a:pt x="15121" y="12458"/>
                  <a:pt x="14965" y="12304"/>
                </a:cubicBezTo>
                <a:cubicBezTo>
                  <a:pt x="14810" y="12149"/>
                  <a:pt x="14810" y="11899"/>
                  <a:pt x="14965" y="11744"/>
                </a:cubicBezTo>
                <a:lnTo>
                  <a:pt x="15140" y="11569"/>
                </a:lnTo>
                <a:cubicBezTo>
                  <a:pt x="15279" y="11431"/>
                  <a:pt x="15279" y="11206"/>
                  <a:pt x="15140" y="11068"/>
                </a:cubicBezTo>
                <a:lnTo>
                  <a:pt x="14328" y="10257"/>
                </a:lnTo>
                <a:lnTo>
                  <a:pt x="16186" y="8404"/>
                </a:lnTo>
                <a:cubicBezTo>
                  <a:pt x="16459" y="8460"/>
                  <a:pt x="16737" y="8488"/>
                  <a:pt x="17016" y="8489"/>
                </a:cubicBezTo>
                <a:cubicBezTo>
                  <a:pt x="19358" y="8497"/>
                  <a:pt x="21264" y="6606"/>
                  <a:pt x="21271" y="4271"/>
                </a:cubicBezTo>
                <a:cubicBezTo>
                  <a:pt x="21273" y="3915"/>
                  <a:pt x="21229" y="3563"/>
                  <a:pt x="21141" y="3219"/>
                </a:cubicBezTo>
                <a:cubicBezTo>
                  <a:pt x="21094" y="3029"/>
                  <a:pt x="20900" y="2912"/>
                  <a:pt x="20710" y="2959"/>
                </a:cubicBezTo>
                <a:cubicBezTo>
                  <a:pt x="20648" y="2975"/>
                  <a:pt x="20594" y="3008"/>
                  <a:pt x="20549" y="3053"/>
                </a:cubicBezTo>
                <a:lnTo>
                  <a:pt x="18340" y="5251"/>
                </a:lnTo>
                <a:lnTo>
                  <a:pt x="16590" y="4669"/>
                </a:lnTo>
                <a:lnTo>
                  <a:pt x="16006" y="2923"/>
                </a:lnTo>
                <a:lnTo>
                  <a:pt x="18210" y="725"/>
                </a:lnTo>
                <a:cubicBezTo>
                  <a:pt x="18349" y="586"/>
                  <a:pt x="18349" y="361"/>
                  <a:pt x="18210" y="223"/>
                </a:cubicBezTo>
                <a:cubicBezTo>
                  <a:pt x="18165" y="178"/>
                  <a:pt x="18107" y="145"/>
                  <a:pt x="18044" y="129"/>
                </a:cubicBezTo>
                <a:cubicBezTo>
                  <a:pt x="17760" y="57"/>
                  <a:pt x="17477" y="17"/>
                  <a:pt x="17196" y="4"/>
                </a:cubicBezTo>
                <a:close/>
                <a:moveTo>
                  <a:pt x="17218" y="711"/>
                </a:moveTo>
                <a:lnTo>
                  <a:pt x="15351" y="2578"/>
                </a:lnTo>
                <a:cubicBezTo>
                  <a:pt x="15256" y="2673"/>
                  <a:pt x="15219" y="2814"/>
                  <a:pt x="15261" y="2941"/>
                </a:cubicBezTo>
                <a:lnTo>
                  <a:pt x="15971" y="5063"/>
                </a:lnTo>
                <a:cubicBezTo>
                  <a:pt x="16006" y="5169"/>
                  <a:pt x="16089" y="5252"/>
                  <a:pt x="16195" y="5287"/>
                </a:cubicBezTo>
                <a:lnTo>
                  <a:pt x="18323" y="5995"/>
                </a:lnTo>
                <a:cubicBezTo>
                  <a:pt x="18450" y="6037"/>
                  <a:pt x="18591" y="6004"/>
                  <a:pt x="18686" y="5910"/>
                </a:cubicBezTo>
                <a:lnTo>
                  <a:pt x="20558" y="4043"/>
                </a:lnTo>
                <a:cubicBezTo>
                  <a:pt x="20562" y="4110"/>
                  <a:pt x="20562" y="4177"/>
                  <a:pt x="20562" y="4244"/>
                </a:cubicBezTo>
                <a:cubicBezTo>
                  <a:pt x="20572" y="6187"/>
                  <a:pt x="19001" y="7771"/>
                  <a:pt x="17052" y="7781"/>
                </a:cubicBezTo>
                <a:cubicBezTo>
                  <a:pt x="16751" y="7783"/>
                  <a:pt x="16451" y="7744"/>
                  <a:pt x="16159" y="7669"/>
                </a:cubicBezTo>
                <a:cubicBezTo>
                  <a:pt x="16038" y="7639"/>
                  <a:pt x="15910" y="7675"/>
                  <a:pt x="15822" y="7763"/>
                </a:cubicBezTo>
                <a:lnTo>
                  <a:pt x="7783" y="15787"/>
                </a:lnTo>
                <a:cubicBezTo>
                  <a:pt x="7695" y="15875"/>
                  <a:pt x="7659" y="16002"/>
                  <a:pt x="7689" y="16123"/>
                </a:cubicBezTo>
                <a:cubicBezTo>
                  <a:pt x="8176" y="18029"/>
                  <a:pt x="7023" y="19963"/>
                  <a:pt x="5113" y="20448"/>
                </a:cubicBezTo>
                <a:cubicBezTo>
                  <a:pt x="3203" y="20933"/>
                  <a:pt x="1259" y="19784"/>
                  <a:pt x="772" y="17878"/>
                </a:cubicBezTo>
                <a:cubicBezTo>
                  <a:pt x="286" y="15972"/>
                  <a:pt x="1439" y="14034"/>
                  <a:pt x="3349" y="13548"/>
                </a:cubicBezTo>
                <a:cubicBezTo>
                  <a:pt x="3927" y="13402"/>
                  <a:pt x="4535" y="13402"/>
                  <a:pt x="5113" y="13548"/>
                </a:cubicBezTo>
                <a:cubicBezTo>
                  <a:pt x="5234" y="13578"/>
                  <a:pt x="5361" y="13542"/>
                  <a:pt x="5449" y="13454"/>
                </a:cubicBezTo>
                <a:lnTo>
                  <a:pt x="13488" y="5435"/>
                </a:lnTo>
                <a:cubicBezTo>
                  <a:pt x="13576" y="5347"/>
                  <a:pt x="13613" y="5220"/>
                  <a:pt x="13583" y="5099"/>
                </a:cubicBezTo>
                <a:cubicBezTo>
                  <a:pt x="13100" y="3216"/>
                  <a:pt x="14240" y="1296"/>
                  <a:pt x="16128" y="814"/>
                </a:cubicBezTo>
                <a:cubicBezTo>
                  <a:pt x="16484" y="723"/>
                  <a:pt x="16851" y="688"/>
                  <a:pt x="17218" y="711"/>
                </a:cubicBezTo>
                <a:close/>
                <a:moveTo>
                  <a:pt x="14265" y="6447"/>
                </a:moveTo>
                <a:lnTo>
                  <a:pt x="6464" y="14229"/>
                </a:lnTo>
                <a:lnTo>
                  <a:pt x="6967" y="14726"/>
                </a:lnTo>
                <a:lnTo>
                  <a:pt x="14763" y="6948"/>
                </a:lnTo>
                <a:cubicBezTo>
                  <a:pt x="14763" y="6948"/>
                  <a:pt x="14265" y="6447"/>
                  <a:pt x="14265" y="6447"/>
                </a:cubicBezTo>
                <a:close/>
                <a:moveTo>
                  <a:pt x="13825" y="10754"/>
                </a:moveTo>
                <a:cubicBezTo>
                  <a:pt x="13825" y="10754"/>
                  <a:pt x="14395" y="11323"/>
                  <a:pt x="14395" y="11323"/>
                </a:cubicBezTo>
                <a:cubicBezTo>
                  <a:pt x="14003" y="11790"/>
                  <a:pt x="14061" y="12485"/>
                  <a:pt x="14530" y="12877"/>
                </a:cubicBezTo>
                <a:cubicBezTo>
                  <a:pt x="14941" y="13221"/>
                  <a:pt x="15541" y="13221"/>
                  <a:pt x="15953" y="12877"/>
                </a:cubicBezTo>
                <a:lnTo>
                  <a:pt x="19934" y="16848"/>
                </a:lnTo>
                <a:cubicBezTo>
                  <a:pt x="19977" y="16891"/>
                  <a:pt x="20016" y="16936"/>
                  <a:pt x="20055" y="16983"/>
                </a:cubicBezTo>
                <a:lnTo>
                  <a:pt x="17025" y="20005"/>
                </a:lnTo>
                <a:cubicBezTo>
                  <a:pt x="16979" y="19966"/>
                  <a:pt x="16934" y="19927"/>
                  <a:pt x="16891" y="19884"/>
                </a:cubicBezTo>
                <a:lnTo>
                  <a:pt x="12909" y="15912"/>
                </a:lnTo>
                <a:cubicBezTo>
                  <a:pt x="13302" y="15445"/>
                  <a:pt x="13239" y="14746"/>
                  <a:pt x="12770" y="14354"/>
                </a:cubicBezTo>
                <a:cubicBezTo>
                  <a:pt x="12359" y="14010"/>
                  <a:pt x="11758" y="14014"/>
                  <a:pt x="11347" y="14359"/>
                </a:cubicBezTo>
                <a:lnTo>
                  <a:pt x="10782" y="13790"/>
                </a:lnTo>
                <a:lnTo>
                  <a:pt x="13825" y="10754"/>
                </a:lnTo>
                <a:close/>
                <a:moveTo>
                  <a:pt x="14866" y="14184"/>
                </a:moveTo>
                <a:lnTo>
                  <a:pt x="14364" y="14686"/>
                </a:lnTo>
                <a:lnTo>
                  <a:pt x="17910" y="18223"/>
                </a:lnTo>
                <a:lnTo>
                  <a:pt x="18412" y="17721"/>
                </a:lnTo>
                <a:cubicBezTo>
                  <a:pt x="18412" y="17721"/>
                  <a:pt x="14866" y="14184"/>
                  <a:pt x="14866" y="14184"/>
                </a:cubicBezTo>
                <a:close/>
                <a:moveTo>
                  <a:pt x="3142" y="14901"/>
                </a:moveTo>
                <a:cubicBezTo>
                  <a:pt x="3018" y="14901"/>
                  <a:pt x="2901" y="14964"/>
                  <a:pt x="2837" y="15071"/>
                </a:cubicBezTo>
                <a:lnTo>
                  <a:pt x="1773" y="16839"/>
                </a:lnTo>
                <a:cubicBezTo>
                  <a:pt x="1706" y="16951"/>
                  <a:pt x="1706" y="17094"/>
                  <a:pt x="1773" y="17206"/>
                </a:cubicBezTo>
                <a:lnTo>
                  <a:pt x="2837" y="18971"/>
                </a:lnTo>
                <a:cubicBezTo>
                  <a:pt x="2901" y="19077"/>
                  <a:pt x="3018" y="19145"/>
                  <a:pt x="3142" y="19145"/>
                </a:cubicBezTo>
                <a:lnTo>
                  <a:pt x="5270" y="19145"/>
                </a:lnTo>
                <a:cubicBezTo>
                  <a:pt x="5394" y="19145"/>
                  <a:pt x="5511" y="19077"/>
                  <a:pt x="5575" y="18971"/>
                </a:cubicBezTo>
                <a:lnTo>
                  <a:pt x="6634" y="17206"/>
                </a:lnTo>
                <a:cubicBezTo>
                  <a:pt x="6702" y="17094"/>
                  <a:pt x="6702" y="16951"/>
                  <a:pt x="6634" y="16839"/>
                </a:cubicBezTo>
                <a:cubicBezTo>
                  <a:pt x="6634" y="16839"/>
                  <a:pt x="5575" y="15071"/>
                  <a:pt x="5575" y="15071"/>
                </a:cubicBezTo>
                <a:cubicBezTo>
                  <a:pt x="5511" y="14964"/>
                  <a:pt x="5394" y="14901"/>
                  <a:pt x="5270" y="14901"/>
                </a:cubicBezTo>
                <a:lnTo>
                  <a:pt x="3142" y="14901"/>
                </a:lnTo>
                <a:close/>
                <a:moveTo>
                  <a:pt x="3344" y="15608"/>
                </a:moveTo>
                <a:lnTo>
                  <a:pt x="5068" y="15608"/>
                </a:lnTo>
                <a:lnTo>
                  <a:pt x="5921" y="17023"/>
                </a:lnTo>
                <a:cubicBezTo>
                  <a:pt x="5921" y="17023"/>
                  <a:pt x="5068" y="18438"/>
                  <a:pt x="5068" y="18438"/>
                </a:cubicBezTo>
                <a:lnTo>
                  <a:pt x="3344" y="18438"/>
                </a:lnTo>
                <a:lnTo>
                  <a:pt x="2492" y="17023"/>
                </a:lnTo>
                <a:lnTo>
                  <a:pt x="3344" y="15608"/>
                </a:lnTo>
                <a:close/>
                <a:moveTo>
                  <a:pt x="20428" y="17614"/>
                </a:moveTo>
                <a:cubicBezTo>
                  <a:pt x="20846" y="18723"/>
                  <a:pt x="20282" y="19960"/>
                  <a:pt x="19171" y="20377"/>
                </a:cubicBezTo>
                <a:cubicBezTo>
                  <a:pt x="18928" y="20467"/>
                  <a:pt x="18672" y="20511"/>
                  <a:pt x="18412" y="20511"/>
                </a:cubicBezTo>
                <a:cubicBezTo>
                  <a:pt x="18155" y="20511"/>
                  <a:pt x="17899" y="20467"/>
                  <a:pt x="17658" y="20377"/>
                </a:cubicBezTo>
                <a:lnTo>
                  <a:pt x="20428" y="1761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308" name="Group 17"/>
          <p:cNvGrpSpPr/>
          <p:nvPr/>
        </p:nvGrpSpPr>
        <p:grpSpPr>
          <a:xfrm>
            <a:off x="451604" y="1072339"/>
            <a:ext cx="3921998" cy="5741307"/>
            <a:chOff x="0" y="0"/>
            <a:chExt cx="3921997" cy="5741305"/>
          </a:xfrm>
        </p:grpSpPr>
        <p:sp>
          <p:nvSpPr>
            <p:cNvPr id="306" name="Freeform: Shape 24"/>
            <p:cNvSpPr/>
            <p:nvPr/>
          </p:nvSpPr>
          <p:spPr>
            <a:xfrm rot="410958" flipH="1">
              <a:off x="443652" y="1178816"/>
              <a:ext cx="3034695" cy="4397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38" y="17924"/>
                  </a:moveTo>
                  <a:cubicBezTo>
                    <a:pt x="11367" y="17924"/>
                    <a:pt x="10174" y="18747"/>
                    <a:pt x="10174" y="19762"/>
                  </a:cubicBezTo>
                  <a:cubicBezTo>
                    <a:pt x="10174" y="20777"/>
                    <a:pt x="11367" y="21600"/>
                    <a:pt x="12838" y="21600"/>
                  </a:cubicBezTo>
                  <a:cubicBezTo>
                    <a:pt x="14309" y="21600"/>
                    <a:pt x="15501" y="20777"/>
                    <a:pt x="15501" y="19762"/>
                  </a:cubicBezTo>
                  <a:cubicBezTo>
                    <a:pt x="15501" y="18747"/>
                    <a:pt x="14309" y="17924"/>
                    <a:pt x="12838" y="17924"/>
                  </a:cubicBezTo>
                  <a:close/>
                  <a:moveTo>
                    <a:pt x="11130" y="0"/>
                  </a:moveTo>
                  <a:lnTo>
                    <a:pt x="10293" y="47"/>
                  </a:lnTo>
                  <a:lnTo>
                    <a:pt x="8194" y="377"/>
                  </a:lnTo>
                  <a:lnTo>
                    <a:pt x="7570" y="539"/>
                  </a:lnTo>
                  <a:lnTo>
                    <a:pt x="6953" y="722"/>
                  </a:lnTo>
                  <a:lnTo>
                    <a:pt x="6351" y="942"/>
                  </a:lnTo>
                  <a:lnTo>
                    <a:pt x="5793" y="1188"/>
                  </a:lnTo>
                  <a:lnTo>
                    <a:pt x="5257" y="1466"/>
                  </a:lnTo>
                  <a:lnTo>
                    <a:pt x="4765" y="1769"/>
                  </a:lnTo>
                  <a:lnTo>
                    <a:pt x="4310" y="2099"/>
                  </a:lnTo>
                  <a:lnTo>
                    <a:pt x="3899" y="2460"/>
                  </a:lnTo>
                  <a:lnTo>
                    <a:pt x="3539" y="2842"/>
                  </a:lnTo>
                  <a:lnTo>
                    <a:pt x="3230" y="3250"/>
                  </a:lnTo>
                  <a:lnTo>
                    <a:pt x="2973" y="3690"/>
                  </a:lnTo>
                  <a:lnTo>
                    <a:pt x="2562" y="4899"/>
                  </a:lnTo>
                  <a:lnTo>
                    <a:pt x="2526" y="5192"/>
                  </a:lnTo>
                  <a:lnTo>
                    <a:pt x="2511" y="5470"/>
                  </a:lnTo>
                  <a:lnTo>
                    <a:pt x="2526" y="5726"/>
                  </a:lnTo>
                  <a:lnTo>
                    <a:pt x="2533" y="5983"/>
                  </a:lnTo>
                  <a:lnTo>
                    <a:pt x="2533" y="6223"/>
                  </a:lnTo>
                  <a:lnTo>
                    <a:pt x="2496" y="6448"/>
                  </a:lnTo>
                  <a:lnTo>
                    <a:pt x="2386" y="6679"/>
                  </a:lnTo>
                  <a:lnTo>
                    <a:pt x="2188" y="6956"/>
                  </a:lnTo>
                  <a:lnTo>
                    <a:pt x="1946" y="7213"/>
                  </a:lnTo>
                  <a:lnTo>
                    <a:pt x="1681" y="7438"/>
                  </a:lnTo>
                  <a:lnTo>
                    <a:pt x="1402" y="7668"/>
                  </a:lnTo>
                  <a:lnTo>
                    <a:pt x="1109" y="7877"/>
                  </a:lnTo>
                  <a:lnTo>
                    <a:pt x="815" y="8087"/>
                  </a:lnTo>
                  <a:lnTo>
                    <a:pt x="536" y="8317"/>
                  </a:lnTo>
                  <a:lnTo>
                    <a:pt x="441" y="8380"/>
                  </a:lnTo>
                  <a:lnTo>
                    <a:pt x="323" y="8458"/>
                  </a:lnTo>
                  <a:lnTo>
                    <a:pt x="198" y="8553"/>
                  </a:lnTo>
                  <a:lnTo>
                    <a:pt x="95" y="8647"/>
                  </a:lnTo>
                  <a:lnTo>
                    <a:pt x="29" y="8762"/>
                  </a:lnTo>
                  <a:lnTo>
                    <a:pt x="0" y="8888"/>
                  </a:lnTo>
                  <a:lnTo>
                    <a:pt x="37" y="9018"/>
                  </a:lnTo>
                  <a:lnTo>
                    <a:pt x="132" y="9144"/>
                  </a:lnTo>
                  <a:lnTo>
                    <a:pt x="294" y="9249"/>
                  </a:lnTo>
                  <a:lnTo>
                    <a:pt x="477" y="9322"/>
                  </a:lnTo>
                  <a:lnTo>
                    <a:pt x="705" y="9390"/>
                  </a:lnTo>
                  <a:lnTo>
                    <a:pt x="947" y="9448"/>
                  </a:lnTo>
                  <a:lnTo>
                    <a:pt x="1189" y="9505"/>
                  </a:lnTo>
                  <a:lnTo>
                    <a:pt x="1424" y="9563"/>
                  </a:lnTo>
                  <a:lnTo>
                    <a:pt x="1652" y="9631"/>
                  </a:lnTo>
                  <a:lnTo>
                    <a:pt x="1858" y="9704"/>
                  </a:lnTo>
                  <a:lnTo>
                    <a:pt x="2004" y="9798"/>
                  </a:lnTo>
                  <a:lnTo>
                    <a:pt x="1960" y="9924"/>
                  </a:lnTo>
                  <a:lnTo>
                    <a:pt x="1880" y="10039"/>
                  </a:lnTo>
                  <a:lnTo>
                    <a:pt x="1799" y="10159"/>
                  </a:lnTo>
                  <a:lnTo>
                    <a:pt x="1711" y="10275"/>
                  </a:lnTo>
                  <a:lnTo>
                    <a:pt x="1630" y="10390"/>
                  </a:lnTo>
                  <a:lnTo>
                    <a:pt x="1571" y="10505"/>
                  </a:lnTo>
                  <a:lnTo>
                    <a:pt x="1549" y="10610"/>
                  </a:lnTo>
                  <a:lnTo>
                    <a:pt x="1564" y="10725"/>
                  </a:lnTo>
                  <a:lnTo>
                    <a:pt x="1645" y="10829"/>
                  </a:lnTo>
                  <a:lnTo>
                    <a:pt x="1791" y="10934"/>
                  </a:lnTo>
                  <a:lnTo>
                    <a:pt x="2004" y="11039"/>
                  </a:lnTo>
                  <a:lnTo>
                    <a:pt x="1960" y="11123"/>
                  </a:lnTo>
                  <a:lnTo>
                    <a:pt x="1894" y="11206"/>
                  </a:lnTo>
                  <a:lnTo>
                    <a:pt x="1843" y="11306"/>
                  </a:lnTo>
                  <a:lnTo>
                    <a:pt x="1828" y="11410"/>
                  </a:lnTo>
                  <a:lnTo>
                    <a:pt x="1858" y="11515"/>
                  </a:lnTo>
                  <a:lnTo>
                    <a:pt x="1938" y="11609"/>
                  </a:lnTo>
                  <a:lnTo>
                    <a:pt x="2041" y="11683"/>
                  </a:lnTo>
                  <a:lnTo>
                    <a:pt x="2173" y="11751"/>
                  </a:lnTo>
                  <a:lnTo>
                    <a:pt x="2305" y="11798"/>
                  </a:lnTo>
                  <a:lnTo>
                    <a:pt x="2430" y="11855"/>
                  </a:lnTo>
                  <a:lnTo>
                    <a:pt x="2548" y="11934"/>
                  </a:lnTo>
                  <a:lnTo>
                    <a:pt x="2614" y="12018"/>
                  </a:lnTo>
                  <a:lnTo>
                    <a:pt x="2680" y="12169"/>
                  </a:lnTo>
                  <a:lnTo>
                    <a:pt x="2680" y="12342"/>
                  </a:lnTo>
                  <a:lnTo>
                    <a:pt x="2658" y="12504"/>
                  </a:lnTo>
                  <a:lnTo>
                    <a:pt x="2599" y="12672"/>
                  </a:lnTo>
                  <a:lnTo>
                    <a:pt x="2548" y="12834"/>
                  </a:lnTo>
                  <a:lnTo>
                    <a:pt x="2511" y="12981"/>
                  </a:lnTo>
                  <a:lnTo>
                    <a:pt x="2482" y="13190"/>
                  </a:lnTo>
                  <a:lnTo>
                    <a:pt x="2511" y="13378"/>
                  </a:lnTo>
                  <a:lnTo>
                    <a:pt x="2592" y="13551"/>
                  </a:lnTo>
                  <a:lnTo>
                    <a:pt x="2694" y="13703"/>
                  </a:lnTo>
                  <a:lnTo>
                    <a:pt x="2841" y="13823"/>
                  </a:lnTo>
                  <a:lnTo>
                    <a:pt x="3032" y="13938"/>
                  </a:lnTo>
                  <a:lnTo>
                    <a:pt x="3216" y="14033"/>
                  </a:lnTo>
                  <a:lnTo>
                    <a:pt x="3429" y="14111"/>
                  </a:lnTo>
                  <a:lnTo>
                    <a:pt x="3642" y="14179"/>
                  </a:lnTo>
                  <a:lnTo>
                    <a:pt x="3855" y="14216"/>
                  </a:lnTo>
                  <a:lnTo>
                    <a:pt x="4244" y="14263"/>
                  </a:lnTo>
                  <a:lnTo>
                    <a:pt x="4655" y="14284"/>
                  </a:lnTo>
                  <a:lnTo>
                    <a:pt x="5088" y="14273"/>
                  </a:lnTo>
                  <a:lnTo>
                    <a:pt x="5514" y="14242"/>
                  </a:lnTo>
                  <a:lnTo>
                    <a:pt x="5940" y="14205"/>
                  </a:lnTo>
                  <a:lnTo>
                    <a:pt x="6343" y="14148"/>
                  </a:lnTo>
                  <a:lnTo>
                    <a:pt x="6703" y="14080"/>
                  </a:lnTo>
                  <a:lnTo>
                    <a:pt x="7019" y="14007"/>
                  </a:lnTo>
                  <a:lnTo>
                    <a:pt x="7151" y="13975"/>
                  </a:lnTo>
                  <a:lnTo>
                    <a:pt x="7327" y="13938"/>
                  </a:lnTo>
                  <a:lnTo>
                    <a:pt x="7518" y="13902"/>
                  </a:lnTo>
                  <a:lnTo>
                    <a:pt x="7716" y="13865"/>
                  </a:lnTo>
                  <a:lnTo>
                    <a:pt x="7929" y="13844"/>
                  </a:lnTo>
                  <a:lnTo>
                    <a:pt x="8142" y="13834"/>
                  </a:lnTo>
                  <a:lnTo>
                    <a:pt x="8326" y="13855"/>
                  </a:lnTo>
                  <a:lnTo>
                    <a:pt x="8487" y="13902"/>
                  </a:lnTo>
                  <a:lnTo>
                    <a:pt x="8634" y="13996"/>
                  </a:lnTo>
                  <a:lnTo>
                    <a:pt x="8766" y="14148"/>
                  </a:lnTo>
                  <a:lnTo>
                    <a:pt x="8891" y="14342"/>
                  </a:lnTo>
                  <a:lnTo>
                    <a:pt x="9009" y="14567"/>
                  </a:lnTo>
                  <a:lnTo>
                    <a:pt x="9104" y="14823"/>
                  </a:lnTo>
                  <a:lnTo>
                    <a:pt x="9199" y="15090"/>
                  </a:lnTo>
                  <a:lnTo>
                    <a:pt x="9280" y="15367"/>
                  </a:lnTo>
                  <a:lnTo>
                    <a:pt x="9354" y="15650"/>
                  </a:lnTo>
                  <a:lnTo>
                    <a:pt x="9427" y="15927"/>
                  </a:lnTo>
                  <a:lnTo>
                    <a:pt x="9478" y="16184"/>
                  </a:lnTo>
                  <a:lnTo>
                    <a:pt x="9545" y="16425"/>
                  </a:lnTo>
                  <a:lnTo>
                    <a:pt x="9596" y="16624"/>
                  </a:lnTo>
                  <a:lnTo>
                    <a:pt x="9640" y="16796"/>
                  </a:lnTo>
                  <a:lnTo>
                    <a:pt x="10638" y="16917"/>
                  </a:lnTo>
                  <a:lnTo>
                    <a:pt x="11652" y="16985"/>
                  </a:lnTo>
                  <a:lnTo>
                    <a:pt x="12694" y="16995"/>
                  </a:lnTo>
                  <a:lnTo>
                    <a:pt x="13759" y="16959"/>
                  </a:lnTo>
                  <a:lnTo>
                    <a:pt x="14860" y="16854"/>
                  </a:lnTo>
                  <a:lnTo>
                    <a:pt x="15122" y="16820"/>
                  </a:lnTo>
                  <a:lnTo>
                    <a:pt x="14929" y="15621"/>
                  </a:lnTo>
                  <a:cubicBezTo>
                    <a:pt x="14773" y="14752"/>
                    <a:pt x="14561" y="13916"/>
                    <a:pt x="14123" y="13212"/>
                  </a:cubicBezTo>
                  <a:cubicBezTo>
                    <a:pt x="13614" y="12422"/>
                    <a:pt x="9977" y="10746"/>
                    <a:pt x="8216" y="9261"/>
                  </a:cubicBezTo>
                  <a:cubicBezTo>
                    <a:pt x="7867" y="8796"/>
                    <a:pt x="6996" y="6363"/>
                    <a:pt x="9670" y="5059"/>
                  </a:cubicBezTo>
                  <a:cubicBezTo>
                    <a:pt x="10824" y="4364"/>
                    <a:pt x="12881" y="4340"/>
                    <a:pt x="14487" y="4557"/>
                  </a:cubicBezTo>
                  <a:cubicBezTo>
                    <a:pt x="15373" y="4731"/>
                    <a:pt x="16954" y="5504"/>
                    <a:pt x="17667" y="6878"/>
                  </a:cubicBezTo>
                  <a:lnTo>
                    <a:pt x="21575" y="6564"/>
                  </a:lnTo>
                  <a:lnTo>
                    <a:pt x="21583" y="6730"/>
                  </a:lnTo>
                  <a:lnTo>
                    <a:pt x="21600" y="6543"/>
                  </a:lnTo>
                  <a:lnTo>
                    <a:pt x="21585" y="6040"/>
                  </a:lnTo>
                  <a:lnTo>
                    <a:pt x="21534" y="5548"/>
                  </a:lnTo>
                  <a:lnTo>
                    <a:pt x="21424" y="5072"/>
                  </a:lnTo>
                  <a:lnTo>
                    <a:pt x="21277" y="4606"/>
                  </a:lnTo>
                  <a:lnTo>
                    <a:pt x="21093" y="4177"/>
                  </a:lnTo>
                  <a:lnTo>
                    <a:pt x="20888" y="3784"/>
                  </a:lnTo>
                  <a:lnTo>
                    <a:pt x="20653" y="3434"/>
                  </a:lnTo>
                  <a:lnTo>
                    <a:pt x="20300" y="3015"/>
                  </a:lnTo>
                  <a:lnTo>
                    <a:pt x="19919" y="2617"/>
                  </a:lnTo>
                  <a:lnTo>
                    <a:pt x="19486" y="2245"/>
                  </a:lnTo>
                  <a:lnTo>
                    <a:pt x="19023" y="1890"/>
                  </a:lnTo>
                  <a:lnTo>
                    <a:pt x="18516" y="1570"/>
                  </a:lnTo>
                  <a:lnTo>
                    <a:pt x="17951" y="1272"/>
                  </a:lnTo>
                  <a:lnTo>
                    <a:pt x="17364" y="1005"/>
                  </a:lnTo>
                  <a:lnTo>
                    <a:pt x="16740" y="769"/>
                  </a:lnTo>
                  <a:lnTo>
                    <a:pt x="16057" y="571"/>
                  </a:lnTo>
                  <a:lnTo>
                    <a:pt x="15352" y="387"/>
                  </a:lnTo>
                  <a:lnTo>
                    <a:pt x="14588" y="246"/>
                  </a:lnTo>
                  <a:lnTo>
                    <a:pt x="13788" y="131"/>
                  </a:lnTo>
                  <a:lnTo>
                    <a:pt x="12951" y="52"/>
                  </a:lnTo>
                  <a:lnTo>
                    <a:pt x="12070" y="5"/>
                  </a:lnTo>
                  <a:close/>
                </a:path>
              </a:pathLst>
            </a:custGeom>
            <a:solidFill>
              <a:srgbClr val="FCD5B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700"/>
              </a:pPr>
              <a:endParaRPr/>
            </a:p>
          </p:txBody>
        </p:sp>
        <p:sp>
          <p:nvSpPr>
            <p:cNvPr id="307" name="Freeform: Shape 14"/>
            <p:cNvSpPr/>
            <p:nvPr/>
          </p:nvSpPr>
          <p:spPr>
            <a:xfrm flipH="1">
              <a:off x="0" y="0"/>
              <a:ext cx="3921998" cy="256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6703"/>
                  </a:lnTo>
                  <a:lnTo>
                    <a:pt x="19717" y="7872"/>
                  </a:lnTo>
                  <a:lnTo>
                    <a:pt x="19717" y="16917"/>
                  </a:lnTo>
                  <a:lnTo>
                    <a:pt x="19744" y="16934"/>
                  </a:lnTo>
                  <a:cubicBezTo>
                    <a:pt x="19798" y="17015"/>
                    <a:pt x="19831" y="17128"/>
                    <a:pt x="19831" y="17253"/>
                  </a:cubicBezTo>
                  <a:cubicBezTo>
                    <a:pt x="19831" y="17377"/>
                    <a:pt x="19798" y="17490"/>
                    <a:pt x="19744" y="17572"/>
                  </a:cubicBezTo>
                  <a:lnTo>
                    <a:pt x="19723" y="17585"/>
                  </a:lnTo>
                  <a:lnTo>
                    <a:pt x="20076" y="21600"/>
                  </a:lnTo>
                  <a:lnTo>
                    <a:pt x="18996" y="21600"/>
                  </a:lnTo>
                  <a:lnTo>
                    <a:pt x="19349" y="17585"/>
                  </a:lnTo>
                  <a:lnTo>
                    <a:pt x="19328" y="17572"/>
                  </a:lnTo>
                  <a:cubicBezTo>
                    <a:pt x="19274" y="17490"/>
                    <a:pt x="19241" y="17377"/>
                    <a:pt x="19241" y="17253"/>
                  </a:cubicBezTo>
                  <a:cubicBezTo>
                    <a:pt x="19241" y="17128"/>
                    <a:pt x="19274" y="17015"/>
                    <a:pt x="19328" y="16934"/>
                  </a:cubicBezTo>
                  <a:lnTo>
                    <a:pt x="19355" y="16917"/>
                  </a:lnTo>
                  <a:lnTo>
                    <a:pt x="19355" y="8097"/>
                  </a:lnTo>
                  <a:lnTo>
                    <a:pt x="19176" y="8208"/>
                  </a:lnTo>
                  <a:lnTo>
                    <a:pt x="17266" y="10485"/>
                  </a:lnTo>
                  <a:lnTo>
                    <a:pt x="17266" y="14241"/>
                  </a:lnTo>
                  <a:cubicBezTo>
                    <a:pt x="15189" y="15746"/>
                    <a:pt x="12716" y="16595"/>
                    <a:pt x="10066" y="16595"/>
                  </a:cubicBezTo>
                  <a:cubicBezTo>
                    <a:pt x="8038" y="16595"/>
                    <a:pt x="6113" y="16098"/>
                    <a:pt x="4387" y="15191"/>
                  </a:cubicBezTo>
                  <a:cubicBezTo>
                    <a:pt x="4399" y="15133"/>
                    <a:pt x="4418" y="15078"/>
                    <a:pt x="4437" y="15023"/>
                  </a:cubicBezTo>
                  <a:cubicBezTo>
                    <a:pt x="4404" y="15005"/>
                    <a:pt x="4369" y="14994"/>
                    <a:pt x="4334" y="14985"/>
                  </a:cubicBezTo>
                  <a:lnTo>
                    <a:pt x="4334" y="10485"/>
                  </a:lnTo>
                  <a:lnTo>
                    <a:pt x="0" y="6703"/>
                  </a:lnTo>
                  <a:close/>
                </a:path>
              </a:pathLst>
            </a:custGeom>
            <a:solidFill>
              <a:srgbClr val="93CD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09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Title 1"/>
          <p:cNvSpPr txBox="1"/>
          <p:nvPr/>
        </p:nvSpPr>
        <p:spPr>
          <a:xfrm>
            <a:off x="212710" y="240685"/>
            <a:ext cx="11141943" cy="677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Pre Requisites</a:t>
            </a:r>
          </a:p>
        </p:txBody>
      </p:sp>
      <p:pic>
        <p:nvPicPr>
          <p:cNvPr id="311" name="Picture 29" descr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hape 282"/>
          <p:cNvSpPr txBox="1"/>
          <p:nvPr/>
        </p:nvSpPr>
        <p:spPr>
          <a:xfrm>
            <a:off x="5945764" y="3823089"/>
            <a:ext cx="3883238" cy="506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ct val="110000"/>
              </a:lnSpc>
              <a:buSzPct val="100000"/>
              <a:buAutoNum type="arabicPeriod"/>
              <a:defRPr sz="1600">
                <a:solidFill>
                  <a:srgbClr val="F2F2F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 </a:t>
            </a:r>
            <a:r>
              <a:rPr b="1"/>
              <a:t>Exception Handling Basics</a:t>
            </a:r>
          </a:p>
          <a:p>
            <a:pPr marL="342900" indent="-342900">
              <a:lnSpc>
                <a:spcPct val="110000"/>
              </a:lnSpc>
              <a:buSzPct val="100000"/>
              <a:buAutoNum type="arabicPeriod"/>
              <a:defRPr sz="1600" b="1">
                <a:solidFill>
                  <a:srgbClr val="F2F2F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 Checked And Unchecked Exception</a:t>
            </a:r>
          </a:p>
        </p:txBody>
      </p:sp>
      <p:sp>
        <p:nvSpPr>
          <p:cNvPr id="313" name="Shape 283"/>
          <p:cNvSpPr txBox="1"/>
          <p:nvPr/>
        </p:nvSpPr>
        <p:spPr>
          <a:xfrm>
            <a:off x="6017202" y="3251584"/>
            <a:ext cx="701538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>
                <a:solidFill>
                  <a:srgbClr val="C3D69B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Exception Handling</a:t>
            </a:r>
          </a:p>
        </p:txBody>
      </p:sp>
      <p:sp>
        <p:nvSpPr>
          <p:cNvPr id="314" name="Shape 284"/>
          <p:cNvSpPr/>
          <p:nvPr/>
        </p:nvSpPr>
        <p:spPr>
          <a:xfrm>
            <a:off x="6019005" y="3659664"/>
            <a:ext cx="1759156" cy="1"/>
          </a:xfrm>
          <a:prstGeom prst="line">
            <a:avLst/>
          </a:prstGeom>
          <a:ln w="25400">
            <a:solidFill>
              <a:srgbClr val="A6AAA9">
                <a:alpha val="83563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15" name="Shape 284"/>
          <p:cNvSpPr/>
          <p:nvPr/>
        </p:nvSpPr>
        <p:spPr>
          <a:xfrm>
            <a:off x="9219406" y="1373664"/>
            <a:ext cx="1759156" cy="1"/>
          </a:xfrm>
          <a:prstGeom prst="line">
            <a:avLst/>
          </a:prstGeom>
          <a:ln w="25400">
            <a:solidFill>
              <a:srgbClr val="A6AAA9">
                <a:alpha val="83563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16" name="Shape 285"/>
          <p:cNvSpPr txBox="1"/>
          <p:nvPr/>
        </p:nvSpPr>
        <p:spPr>
          <a:xfrm>
            <a:off x="9104090" y="5817663"/>
            <a:ext cx="1669150" cy="772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ct val="110000"/>
              </a:lnSpc>
              <a:buSzPct val="100000"/>
              <a:buAutoNum type="arabicPeriod"/>
              <a:defRPr sz="1600" b="1">
                <a:solidFill>
                  <a:srgbClr val="FDEADA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Array List</a:t>
            </a:r>
          </a:p>
          <a:p>
            <a:pPr marL="342900" indent="-342900">
              <a:lnSpc>
                <a:spcPct val="110000"/>
              </a:lnSpc>
              <a:buSzPct val="100000"/>
              <a:buAutoNum type="arabicPeriod"/>
              <a:defRPr sz="1600" b="1">
                <a:solidFill>
                  <a:srgbClr val="FDEADA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HashSet</a:t>
            </a:r>
          </a:p>
          <a:p>
            <a:pPr marL="342900" indent="-342900">
              <a:lnSpc>
                <a:spcPct val="110000"/>
              </a:lnSpc>
              <a:buSzPct val="100000"/>
              <a:buAutoNum type="arabicPeriod"/>
              <a:defRPr sz="1600" b="1">
                <a:solidFill>
                  <a:srgbClr val="FDEADA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Hash Map</a:t>
            </a:r>
          </a:p>
        </p:txBody>
      </p:sp>
      <p:sp>
        <p:nvSpPr>
          <p:cNvPr id="317" name="Shape 286"/>
          <p:cNvSpPr txBox="1"/>
          <p:nvPr/>
        </p:nvSpPr>
        <p:spPr>
          <a:xfrm>
            <a:off x="9104090" y="5270956"/>
            <a:ext cx="2224519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000" b="1">
                <a:solidFill>
                  <a:srgbClr val="E46C0A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Collections</a:t>
            </a:r>
          </a:p>
        </p:txBody>
      </p:sp>
      <p:sp>
        <p:nvSpPr>
          <p:cNvPr id="318" name="Shape 287"/>
          <p:cNvSpPr/>
          <p:nvPr/>
        </p:nvSpPr>
        <p:spPr>
          <a:xfrm flipV="1">
            <a:off x="9104091" y="5693516"/>
            <a:ext cx="1258315" cy="6069"/>
          </a:xfrm>
          <a:prstGeom prst="line">
            <a:avLst/>
          </a:prstGeom>
          <a:ln w="25400">
            <a:solidFill>
              <a:srgbClr val="A6AAA9">
                <a:alpha val="83563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Diagram 10"/>
          <p:cNvGrpSpPr/>
          <p:nvPr/>
        </p:nvGrpSpPr>
        <p:grpSpPr>
          <a:xfrm>
            <a:off x="3409475" y="1341776"/>
            <a:ext cx="4487821" cy="4487822"/>
            <a:chOff x="0" y="0"/>
            <a:chExt cx="4487820" cy="4487820"/>
          </a:xfrm>
        </p:grpSpPr>
        <p:sp>
          <p:nvSpPr>
            <p:cNvPr id="334" name="Quad Arrow 2"/>
            <p:cNvSpPr/>
            <p:nvPr/>
          </p:nvSpPr>
          <p:spPr>
            <a:xfrm>
              <a:off x="0" y="0"/>
              <a:ext cx="4487821" cy="4487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" y="9936"/>
                  </a:lnTo>
                  <a:lnTo>
                    <a:pt x="1080" y="10584"/>
                  </a:lnTo>
                  <a:lnTo>
                    <a:pt x="10584" y="10584"/>
                  </a:lnTo>
                  <a:lnTo>
                    <a:pt x="10584" y="1080"/>
                  </a:lnTo>
                  <a:lnTo>
                    <a:pt x="9936" y="1080"/>
                  </a:lnTo>
                  <a:lnTo>
                    <a:pt x="10800" y="0"/>
                  </a:lnTo>
                  <a:lnTo>
                    <a:pt x="11664" y="1080"/>
                  </a:lnTo>
                  <a:lnTo>
                    <a:pt x="11016" y="1080"/>
                  </a:lnTo>
                  <a:lnTo>
                    <a:pt x="11016" y="10584"/>
                  </a:lnTo>
                  <a:lnTo>
                    <a:pt x="20520" y="10584"/>
                  </a:lnTo>
                  <a:lnTo>
                    <a:pt x="20520" y="9936"/>
                  </a:lnTo>
                  <a:lnTo>
                    <a:pt x="21600" y="10800"/>
                  </a:lnTo>
                  <a:lnTo>
                    <a:pt x="20520" y="11664"/>
                  </a:lnTo>
                  <a:lnTo>
                    <a:pt x="20520" y="11016"/>
                  </a:lnTo>
                  <a:lnTo>
                    <a:pt x="11016" y="11016"/>
                  </a:lnTo>
                  <a:lnTo>
                    <a:pt x="11016" y="20520"/>
                  </a:lnTo>
                  <a:lnTo>
                    <a:pt x="11664" y="20520"/>
                  </a:lnTo>
                  <a:lnTo>
                    <a:pt x="10800" y="21600"/>
                  </a:lnTo>
                  <a:lnTo>
                    <a:pt x="9936" y="20520"/>
                  </a:lnTo>
                  <a:lnTo>
                    <a:pt x="10584" y="20520"/>
                  </a:lnTo>
                  <a:lnTo>
                    <a:pt x="10584" y="11016"/>
                  </a:lnTo>
                  <a:lnTo>
                    <a:pt x="1080" y="11016"/>
                  </a:lnTo>
                  <a:lnTo>
                    <a:pt x="1080" y="11664"/>
                  </a:lnTo>
                  <a:close/>
                </a:path>
              </a:pathLst>
            </a:custGeom>
            <a:solidFill>
              <a:srgbClr val="CFD7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35" name="Rounded Rectangle 3"/>
            <p:cNvSpPr/>
            <p:nvPr/>
          </p:nvSpPr>
          <p:spPr>
            <a:xfrm>
              <a:off x="291708" y="291708"/>
              <a:ext cx="1795129" cy="1795129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BCBCBC"/>
                </a:gs>
                <a:gs pos="80000">
                  <a:srgbClr val="F7F7F7"/>
                </a:gs>
                <a:gs pos="100000">
                  <a:srgbClr val="F8F8F8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b">
              <a:noAutofit/>
            </a:bodyPr>
            <a:lstStyle/>
            <a:p>
              <a:pPr algn="ctr">
                <a:spcBef>
                  <a:spcPts val="1000"/>
                </a:spcBef>
                <a:defRPr sz="1600">
                  <a:ln w="18415" cap="flat">
                    <a:solidFill>
                      <a:srgbClr val="FFFFFF"/>
                    </a:solidFill>
                    <a:prstDash val="solid"/>
                    <a:round/>
                  </a:ln>
                  <a:solidFill>
                    <a:srgbClr val="FFFFFF"/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36" name="Rounded Rectangle 4"/>
            <p:cNvSpPr/>
            <p:nvPr/>
          </p:nvSpPr>
          <p:spPr>
            <a:xfrm>
              <a:off x="2400984" y="291708"/>
              <a:ext cx="1795129" cy="1795129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BCBCBC"/>
                </a:gs>
                <a:gs pos="80000">
                  <a:srgbClr val="F7F7F7"/>
                </a:gs>
                <a:gs pos="100000">
                  <a:srgbClr val="F8F8F8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b">
              <a:noAutofit/>
            </a:bodyPr>
            <a:lstStyle/>
            <a:p>
              <a:pPr algn="ctr">
                <a:spcBef>
                  <a:spcPts val="1000"/>
                </a:spcBef>
                <a:defRPr sz="1600">
                  <a:ln w="18415" cap="flat">
                    <a:solidFill>
                      <a:srgbClr val="FFFFFF"/>
                    </a:solidFill>
                    <a:prstDash val="solid"/>
                    <a:round/>
                  </a:ln>
                  <a:solidFill>
                    <a:srgbClr val="FFFFFF"/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37" name="Rounded Rectangle 5"/>
            <p:cNvSpPr/>
            <p:nvPr/>
          </p:nvSpPr>
          <p:spPr>
            <a:xfrm>
              <a:off x="291708" y="2400984"/>
              <a:ext cx="1795129" cy="1795129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BCBCBC"/>
                </a:gs>
                <a:gs pos="80000">
                  <a:srgbClr val="F7F7F7"/>
                </a:gs>
                <a:gs pos="100000">
                  <a:srgbClr val="F8F8F8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b">
              <a:noAutofit/>
            </a:bodyPr>
            <a:lstStyle/>
            <a:p>
              <a:pPr algn="ctr">
                <a:spcBef>
                  <a:spcPts val="1000"/>
                </a:spcBef>
                <a:defRPr sz="1600">
                  <a:ln w="18415" cap="flat">
                    <a:solidFill>
                      <a:srgbClr val="FFFFFF"/>
                    </a:solidFill>
                    <a:prstDash val="solid"/>
                    <a:round/>
                  </a:ln>
                  <a:solidFill>
                    <a:srgbClr val="FFFFFF"/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38" name="Rounded Rectangle 6"/>
            <p:cNvSpPr/>
            <p:nvPr/>
          </p:nvSpPr>
          <p:spPr>
            <a:xfrm>
              <a:off x="2400984" y="2400984"/>
              <a:ext cx="1795129" cy="1795129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BCBCBC"/>
                </a:gs>
                <a:gs pos="80000">
                  <a:srgbClr val="F7F7F7"/>
                </a:gs>
                <a:gs pos="100000">
                  <a:srgbClr val="F8F8F8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b">
              <a:noAutofit/>
            </a:bodyPr>
            <a:lstStyle/>
            <a:p>
              <a:pPr algn="ctr">
                <a:spcBef>
                  <a:spcPts val="1000"/>
                </a:spcBef>
                <a:defRPr sz="1600">
                  <a:ln w="18415" cap="flat">
                    <a:solidFill>
                      <a:srgbClr val="FFFFFF"/>
                    </a:solidFill>
                    <a:prstDash val="solid"/>
                    <a:round/>
                  </a:ln>
                  <a:solidFill>
                    <a:srgbClr val="FFFFFF"/>
                  </a:solidFill>
                  <a:effectLst>
                    <a:outerShdw blurRad="63500" dir="3600000" rotWithShape="0">
                      <a:srgbClr val="000000">
                        <a:alpha val="7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345" name="Group 11"/>
          <p:cNvGrpSpPr/>
          <p:nvPr/>
        </p:nvGrpSpPr>
        <p:grpSpPr>
          <a:xfrm>
            <a:off x="8039607" y="1998853"/>
            <a:ext cx="4003660" cy="1275627"/>
            <a:chOff x="0" y="0"/>
            <a:chExt cx="4003659" cy="960894"/>
          </a:xfrm>
        </p:grpSpPr>
        <p:grpSp>
          <p:nvGrpSpPr>
            <p:cNvPr id="343" name="Group 13"/>
            <p:cNvGrpSpPr/>
            <p:nvPr/>
          </p:nvGrpSpPr>
          <p:grpSpPr>
            <a:xfrm>
              <a:off x="-1" y="0"/>
              <a:ext cx="4003661" cy="960895"/>
              <a:chOff x="0" y="0"/>
              <a:chExt cx="4003658" cy="960894"/>
            </a:xfrm>
          </p:grpSpPr>
          <p:sp>
            <p:nvSpPr>
              <p:cNvPr id="340" name="TextBox 14"/>
              <p:cNvSpPr txBox="1"/>
              <p:nvPr/>
            </p:nvSpPr>
            <p:spPr>
              <a:xfrm>
                <a:off x="0" y="0"/>
                <a:ext cx="1156266" cy="9608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>
                  <a:defRPr sz="5000" b="1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03</a:t>
                </a:r>
              </a:p>
            </p:txBody>
          </p:sp>
          <p:sp>
            <p:nvSpPr>
              <p:cNvPr id="341" name="TextBox 15"/>
              <p:cNvSpPr txBox="1"/>
              <p:nvPr/>
            </p:nvSpPr>
            <p:spPr>
              <a:xfrm>
                <a:off x="1165059" y="83283"/>
                <a:ext cx="2838601" cy="794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00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dirty="0"/>
                  <a:t>API </a:t>
                </a:r>
                <a:r>
                  <a:rPr lang="en-US" dirty="0"/>
                  <a:t>Integration,</a:t>
                </a:r>
              </a:p>
              <a:p>
                <a:pPr>
                  <a:defRPr sz="200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dirty="0"/>
                  <a:t>OTP Verification,</a:t>
                </a:r>
                <a:endParaRPr dirty="0"/>
              </a:p>
              <a:p>
                <a:pPr>
                  <a:defRPr sz="200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dirty="0"/>
                  <a:t>Password Encryption </a:t>
                </a:r>
              </a:p>
            </p:txBody>
          </p:sp>
          <p:sp>
            <p:nvSpPr>
              <p:cNvPr id="342" name="Rectangle 17"/>
              <p:cNvSpPr/>
              <p:nvPr/>
            </p:nvSpPr>
            <p:spPr>
              <a:xfrm>
                <a:off x="84329" y="44901"/>
                <a:ext cx="987608" cy="871093"/>
              </a:xfrm>
              <a:prstGeom prst="rect">
                <a:avLst/>
              </a:prstGeom>
              <a:noFill/>
              <a:ln w="57150" cap="flat">
                <a:solidFill>
                  <a:schemeClr val="accent4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344" name="Straight Connector 13"/>
            <p:cNvSpPr/>
            <p:nvPr/>
          </p:nvSpPr>
          <p:spPr>
            <a:xfrm>
              <a:off x="1271072" y="895957"/>
              <a:ext cx="791577" cy="1"/>
            </a:xfrm>
            <a:prstGeom prst="line">
              <a:avLst/>
            </a:prstGeom>
            <a:noFill/>
            <a:ln w="5715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51" name="Group 18"/>
          <p:cNvGrpSpPr/>
          <p:nvPr/>
        </p:nvGrpSpPr>
        <p:grpSpPr>
          <a:xfrm>
            <a:off x="8177862" y="4080052"/>
            <a:ext cx="3003273" cy="831273"/>
            <a:chOff x="0" y="0"/>
            <a:chExt cx="3003272" cy="831271"/>
          </a:xfrm>
        </p:grpSpPr>
        <p:grpSp>
          <p:nvGrpSpPr>
            <p:cNvPr id="349" name="Group 45"/>
            <p:cNvGrpSpPr/>
            <p:nvPr/>
          </p:nvGrpSpPr>
          <p:grpSpPr>
            <a:xfrm>
              <a:off x="0" y="0"/>
              <a:ext cx="3003273" cy="831272"/>
              <a:chOff x="0" y="0"/>
              <a:chExt cx="3003272" cy="831271"/>
            </a:xfrm>
          </p:grpSpPr>
          <p:sp>
            <p:nvSpPr>
              <p:cNvPr id="346" name="TextBox 21"/>
              <p:cNvSpPr txBox="1"/>
              <p:nvPr/>
            </p:nvSpPr>
            <p:spPr>
              <a:xfrm>
                <a:off x="0" y="4643"/>
                <a:ext cx="971402" cy="8072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5000" b="1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04</a:t>
                </a:r>
              </a:p>
            </p:txBody>
          </p:sp>
          <p:sp>
            <p:nvSpPr>
              <p:cNvPr id="347" name="TextBox 22"/>
              <p:cNvSpPr txBox="1"/>
              <p:nvPr/>
            </p:nvSpPr>
            <p:spPr>
              <a:xfrm>
                <a:off x="1157840" y="362220"/>
                <a:ext cx="1845433" cy="3752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000" b="1">
                    <a:solidFill>
                      <a:schemeClr val="accent6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JDBC</a:t>
                </a:r>
              </a:p>
            </p:txBody>
          </p:sp>
          <p:sp>
            <p:nvSpPr>
              <p:cNvPr id="348" name="Rectangle 24"/>
              <p:cNvSpPr/>
              <p:nvPr/>
            </p:nvSpPr>
            <p:spPr>
              <a:xfrm>
                <a:off x="13656" y="0"/>
                <a:ext cx="955962" cy="831272"/>
              </a:xfrm>
              <a:prstGeom prst="rect">
                <a:avLst/>
              </a:prstGeom>
              <a:noFill/>
              <a:ln w="5715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350" name="Straight Connector 20"/>
            <p:cNvSpPr/>
            <p:nvPr/>
          </p:nvSpPr>
          <p:spPr>
            <a:xfrm>
              <a:off x="1224938" y="825334"/>
              <a:ext cx="665018" cy="1"/>
            </a:xfrm>
            <a:prstGeom prst="line">
              <a:avLst/>
            </a:prstGeom>
            <a:noFill/>
            <a:ln w="5715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57" name="Group 25"/>
          <p:cNvGrpSpPr/>
          <p:nvPr/>
        </p:nvGrpSpPr>
        <p:grpSpPr>
          <a:xfrm>
            <a:off x="340946" y="2265612"/>
            <a:ext cx="3301696" cy="866419"/>
            <a:chOff x="0" y="0"/>
            <a:chExt cx="3301694" cy="866417"/>
          </a:xfrm>
        </p:grpSpPr>
        <p:grpSp>
          <p:nvGrpSpPr>
            <p:cNvPr id="355" name="Group 52"/>
            <p:cNvGrpSpPr/>
            <p:nvPr/>
          </p:nvGrpSpPr>
          <p:grpSpPr>
            <a:xfrm>
              <a:off x="0" y="0"/>
              <a:ext cx="3301696" cy="831272"/>
              <a:chOff x="0" y="0"/>
              <a:chExt cx="3301695" cy="831271"/>
            </a:xfrm>
          </p:grpSpPr>
          <p:sp>
            <p:nvSpPr>
              <p:cNvPr id="352" name="TextBox 28"/>
              <p:cNvSpPr txBox="1"/>
              <p:nvPr/>
            </p:nvSpPr>
            <p:spPr>
              <a:xfrm>
                <a:off x="0" y="4643"/>
                <a:ext cx="971402" cy="8072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5000" b="1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01</a:t>
                </a:r>
              </a:p>
            </p:txBody>
          </p:sp>
          <p:sp>
            <p:nvSpPr>
              <p:cNvPr id="353" name="TextBox 29"/>
              <p:cNvSpPr txBox="1"/>
              <p:nvPr/>
            </p:nvSpPr>
            <p:spPr>
              <a:xfrm>
                <a:off x="1157841" y="240981"/>
                <a:ext cx="2143855" cy="3752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000" b="1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GUI Programing</a:t>
                </a:r>
              </a:p>
            </p:txBody>
          </p:sp>
          <p:sp>
            <p:nvSpPr>
              <p:cNvPr id="354" name="Rectangle 31"/>
              <p:cNvSpPr/>
              <p:nvPr/>
            </p:nvSpPr>
            <p:spPr>
              <a:xfrm>
                <a:off x="13656" y="0"/>
                <a:ext cx="955962" cy="831272"/>
              </a:xfrm>
              <a:prstGeom prst="rect">
                <a:avLst/>
              </a:prstGeom>
              <a:noFill/>
              <a:ln w="5715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356" name="Straight Connector 27"/>
            <p:cNvSpPr/>
            <p:nvPr/>
          </p:nvSpPr>
          <p:spPr>
            <a:xfrm>
              <a:off x="1224938" y="866417"/>
              <a:ext cx="665018" cy="1"/>
            </a:xfrm>
            <a:prstGeom prst="line">
              <a:avLst/>
            </a:prstGeom>
            <a:noFill/>
            <a:ln w="5715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63" name="Group 32"/>
          <p:cNvGrpSpPr/>
          <p:nvPr/>
        </p:nvGrpSpPr>
        <p:grpSpPr>
          <a:xfrm>
            <a:off x="340946" y="4084211"/>
            <a:ext cx="3134886" cy="905208"/>
            <a:chOff x="0" y="0"/>
            <a:chExt cx="3134885" cy="905206"/>
          </a:xfrm>
        </p:grpSpPr>
        <p:grpSp>
          <p:nvGrpSpPr>
            <p:cNvPr id="361" name="Group 59"/>
            <p:cNvGrpSpPr/>
            <p:nvPr/>
          </p:nvGrpSpPr>
          <p:grpSpPr>
            <a:xfrm>
              <a:off x="0" y="0"/>
              <a:ext cx="3134886" cy="831271"/>
              <a:chOff x="0" y="0"/>
              <a:chExt cx="3134885" cy="831270"/>
            </a:xfrm>
          </p:grpSpPr>
          <p:sp>
            <p:nvSpPr>
              <p:cNvPr id="358" name="TextBox 35"/>
              <p:cNvSpPr txBox="1"/>
              <p:nvPr/>
            </p:nvSpPr>
            <p:spPr>
              <a:xfrm>
                <a:off x="0" y="4643"/>
                <a:ext cx="971402" cy="8072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5000" b="1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02</a:t>
                </a:r>
              </a:p>
            </p:txBody>
          </p:sp>
          <p:sp>
            <p:nvSpPr>
              <p:cNvPr id="359" name="TextBox 36"/>
              <p:cNvSpPr txBox="1"/>
              <p:nvPr/>
            </p:nvSpPr>
            <p:spPr>
              <a:xfrm>
                <a:off x="1157841" y="362220"/>
                <a:ext cx="1977045" cy="3752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2000" b="1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Multithreading</a:t>
                </a:r>
              </a:p>
            </p:txBody>
          </p:sp>
          <p:sp>
            <p:nvSpPr>
              <p:cNvPr id="360" name="Rectangle 38"/>
              <p:cNvSpPr/>
              <p:nvPr/>
            </p:nvSpPr>
            <p:spPr>
              <a:xfrm>
                <a:off x="13656" y="0"/>
                <a:ext cx="955962" cy="831271"/>
              </a:xfrm>
              <a:prstGeom prst="rect">
                <a:avLst/>
              </a:prstGeom>
              <a:noFill/>
              <a:ln w="5715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362" name="Straight Connector 34"/>
            <p:cNvSpPr/>
            <p:nvPr/>
          </p:nvSpPr>
          <p:spPr>
            <a:xfrm>
              <a:off x="1224938" y="905206"/>
              <a:ext cx="665018" cy="1"/>
            </a:xfrm>
            <a:prstGeom prst="line">
              <a:avLst/>
            </a:prstGeom>
            <a:noFill/>
            <a:ln w="5715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64" name="Straight Connector 39"/>
          <p:cNvSpPr/>
          <p:nvPr/>
        </p:nvSpPr>
        <p:spPr>
          <a:xfrm>
            <a:off x="307102" y="3587679"/>
            <a:ext cx="2772101" cy="1"/>
          </a:xfrm>
          <a:prstGeom prst="line">
            <a:avLst/>
          </a:prstGeom>
          <a:ln w="12700">
            <a:solidFill>
              <a:srgbClr val="C6D9F1"/>
            </a:solidFill>
            <a:prstDash val="das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65" name="Straight Connector 40"/>
          <p:cNvSpPr/>
          <p:nvPr/>
        </p:nvSpPr>
        <p:spPr>
          <a:xfrm>
            <a:off x="8132142" y="3583520"/>
            <a:ext cx="2772101" cy="1"/>
          </a:xfrm>
          <a:prstGeom prst="line">
            <a:avLst/>
          </a:prstGeom>
          <a:ln w="12700">
            <a:solidFill>
              <a:srgbClr val="C6D9F1"/>
            </a:solidFill>
            <a:prstDash val="dash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366" name="Picture 49" descr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865" y="4203600"/>
            <a:ext cx="1714513" cy="958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Picture 53" descr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567" y="4203600"/>
            <a:ext cx="1785951" cy="1000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765" y="2131899"/>
            <a:ext cx="1752832" cy="928694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0" name="Title 1"/>
          <p:cNvSpPr txBox="1"/>
          <p:nvPr/>
        </p:nvSpPr>
        <p:spPr>
          <a:xfrm>
            <a:off x="-168289" y="164485"/>
            <a:ext cx="11141942" cy="677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  What We Will Learn ?</a:t>
            </a:r>
          </a:p>
        </p:txBody>
      </p:sp>
      <p:pic>
        <p:nvPicPr>
          <p:cNvPr id="371" name="Picture 44" descr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Content Placeholder 100" descr="Content Placeholder 1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729" y="1588823"/>
            <a:ext cx="1743076" cy="1743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5" animBg="1" advAuto="0"/>
      <p:bldP spid="351" grpId="7" animBg="1" advAuto="0"/>
      <p:bldP spid="357" grpId="1" animBg="1" advAuto="0"/>
      <p:bldP spid="363" grpId="3" animBg="1" advAuto="0"/>
      <p:bldP spid="366" grpId="4" animBg="1" advAuto="0"/>
      <p:bldP spid="367" grpId="8" animBg="1" advAuto="0"/>
      <p:bldP spid="368" grpId="2" animBg="1" advAuto="0"/>
      <p:bldP spid="372" grpId="6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Rectangle 22"/>
          <p:cNvSpPr/>
          <p:nvPr/>
        </p:nvSpPr>
        <p:spPr>
          <a:xfrm>
            <a:off x="0" y="6457057"/>
            <a:ext cx="12192000" cy="400946"/>
          </a:xfrm>
          <a:prstGeom prst="rect">
            <a:avLst/>
          </a:prstGeom>
          <a:solidFill>
            <a:srgbClr val="57687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5B317"/>
                </a:solidFill>
              </a:defRPr>
            </a:pPr>
            <a:endParaRPr/>
          </a:p>
        </p:txBody>
      </p:sp>
      <p:sp>
        <p:nvSpPr>
          <p:cNvPr id="321" name="TextBox 12"/>
          <p:cNvSpPr txBox="1"/>
          <p:nvPr/>
        </p:nvSpPr>
        <p:spPr>
          <a:xfrm>
            <a:off x="451604" y="1786720"/>
            <a:ext cx="1190893" cy="850365"/>
          </a:xfrm>
          <a:prstGeom prst="rect">
            <a:avLst/>
          </a:prstGeom>
          <a:solidFill>
            <a:srgbClr val="8EB4E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6000" b="1">
                <a:solidFill>
                  <a:srgbClr val="0D0D0D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22" name="TextBox 13"/>
          <p:cNvSpPr txBox="1"/>
          <p:nvPr/>
        </p:nvSpPr>
        <p:spPr>
          <a:xfrm>
            <a:off x="403719" y="3271387"/>
            <a:ext cx="1190894" cy="850365"/>
          </a:xfrm>
          <a:prstGeom prst="rect">
            <a:avLst/>
          </a:prstGeom>
          <a:solidFill>
            <a:srgbClr val="FAC09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6000" b="1">
                <a:solidFill>
                  <a:srgbClr val="0D0D0D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23" name="TextBox 14"/>
          <p:cNvSpPr txBox="1"/>
          <p:nvPr/>
        </p:nvSpPr>
        <p:spPr>
          <a:xfrm>
            <a:off x="403719" y="4700146"/>
            <a:ext cx="1190894" cy="850366"/>
          </a:xfrm>
          <a:prstGeom prst="rect">
            <a:avLst/>
          </a:prstGeom>
          <a:solidFill>
            <a:srgbClr val="C3D69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6000" b="1">
                <a:solidFill>
                  <a:srgbClr val="0D0D0D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24" name="Text Placeholder 3"/>
          <p:cNvSpPr txBox="1"/>
          <p:nvPr/>
        </p:nvSpPr>
        <p:spPr>
          <a:xfrm>
            <a:off x="3783472" y="1971603"/>
            <a:ext cx="4296552" cy="54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lnSpc>
                <a:spcPct val="110000"/>
              </a:lnSpc>
              <a:spcBef>
                <a:spcPts val="800"/>
              </a:spcBef>
              <a:defRPr sz="3600" b="1">
                <a:solidFill>
                  <a:srgbClr val="8EB4E3"/>
                </a:solidFill>
              </a:defRPr>
            </a:lvl1pPr>
          </a:lstStyle>
          <a:p>
            <a:r>
              <a:t>JDK 8</a:t>
            </a:r>
          </a:p>
        </p:txBody>
      </p:sp>
      <p:sp>
        <p:nvSpPr>
          <p:cNvPr id="325" name="Rectangle 3"/>
          <p:cNvSpPr/>
          <p:nvPr/>
        </p:nvSpPr>
        <p:spPr>
          <a:xfrm rot="2700000">
            <a:off x="2237553" y="2041425"/>
            <a:ext cx="540001" cy="540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4400" y="21600"/>
                </a:lnTo>
                <a:lnTo>
                  <a:pt x="14400" y="12098"/>
                </a:lnTo>
                <a:lnTo>
                  <a:pt x="5516" y="20982"/>
                </a:lnTo>
                <a:lnTo>
                  <a:pt x="425" y="15891"/>
                </a:lnTo>
                <a:lnTo>
                  <a:pt x="9116" y="7200"/>
                </a:lnTo>
                <a:lnTo>
                  <a:pt x="0" y="7200"/>
                </a:lnTo>
                <a:close/>
              </a:path>
            </a:pathLst>
          </a:custGeom>
          <a:solidFill>
            <a:srgbClr val="8EB4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BFBFBF"/>
                </a:solidFill>
              </a:defRPr>
            </a:pPr>
            <a:endParaRPr/>
          </a:p>
        </p:txBody>
      </p:sp>
      <p:sp>
        <p:nvSpPr>
          <p:cNvPr id="326" name="Text Placeholder 3"/>
          <p:cNvSpPr txBox="1"/>
          <p:nvPr/>
        </p:nvSpPr>
        <p:spPr>
          <a:xfrm>
            <a:off x="3681017" y="3543240"/>
            <a:ext cx="4296552" cy="54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lnSpc>
                <a:spcPct val="110000"/>
              </a:lnSpc>
              <a:spcBef>
                <a:spcPts val="800"/>
              </a:spcBef>
              <a:defRPr sz="3600" b="1">
                <a:solidFill>
                  <a:srgbClr val="FAC090"/>
                </a:solidFill>
              </a:defRPr>
            </a:lvl1pPr>
          </a:lstStyle>
          <a:p>
            <a:r>
              <a:t>Netbeans 8.2</a:t>
            </a:r>
          </a:p>
        </p:txBody>
      </p:sp>
      <p:sp>
        <p:nvSpPr>
          <p:cNvPr id="327" name="Rectangle 3"/>
          <p:cNvSpPr/>
          <p:nvPr/>
        </p:nvSpPr>
        <p:spPr>
          <a:xfrm rot="2700000">
            <a:off x="2135098" y="3613060"/>
            <a:ext cx="540001" cy="540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4400" y="21600"/>
                </a:lnTo>
                <a:lnTo>
                  <a:pt x="14400" y="12098"/>
                </a:lnTo>
                <a:lnTo>
                  <a:pt x="5516" y="20982"/>
                </a:lnTo>
                <a:lnTo>
                  <a:pt x="425" y="15891"/>
                </a:lnTo>
                <a:lnTo>
                  <a:pt x="9116" y="7200"/>
                </a:lnTo>
                <a:lnTo>
                  <a:pt x="0" y="7200"/>
                </a:lnTo>
                <a:close/>
              </a:path>
            </a:pathLst>
          </a:custGeom>
          <a:solidFill>
            <a:srgbClr val="FAC09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BFBFBF"/>
                </a:solidFill>
              </a:defRPr>
            </a:pPr>
            <a:endParaRPr/>
          </a:p>
        </p:txBody>
      </p:sp>
      <p:sp>
        <p:nvSpPr>
          <p:cNvPr id="328" name="Text Placeholder 3"/>
          <p:cNvSpPr txBox="1"/>
          <p:nvPr/>
        </p:nvSpPr>
        <p:spPr>
          <a:xfrm>
            <a:off x="3752455" y="4910153"/>
            <a:ext cx="4296552" cy="54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lnSpc>
                <a:spcPct val="110000"/>
              </a:lnSpc>
              <a:spcBef>
                <a:spcPts val="800"/>
              </a:spcBef>
              <a:defRPr sz="3600" b="1">
                <a:solidFill>
                  <a:srgbClr val="C3D69B"/>
                </a:solidFill>
              </a:defRPr>
            </a:lvl1pPr>
          </a:lstStyle>
          <a:p>
            <a:r>
              <a:t>Oracle 10g/11g</a:t>
            </a:r>
          </a:p>
        </p:txBody>
      </p:sp>
      <p:sp>
        <p:nvSpPr>
          <p:cNvPr id="329" name="Rectangle 3"/>
          <p:cNvSpPr/>
          <p:nvPr/>
        </p:nvSpPr>
        <p:spPr>
          <a:xfrm rot="2700000">
            <a:off x="2206537" y="4979975"/>
            <a:ext cx="540001" cy="540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4400" y="21600"/>
                </a:lnTo>
                <a:lnTo>
                  <a:pt x="14400" y="12098"/>
                </a:lnTo>
                <a:lnTo>
                  <a:pt x="5516" y="20982"/>
                </a:lnTo>
                <a:lnTo>
                  <a:pt x="425" y="15891"/>
                </a:lnTo>
                <a:lnTo>
                  <a:pt x="9116" y="7200"/>
                </a:lnTo>
                <a:lnTo>
                  <a:pt x="0" y="7200"/>
                </a:lnTo>
                <a:close/>
              </a:path>
            </a:pathLst>
          </a:custGeom>
          <a:solidFill>
            <a:srgbClr val="C3D69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BFBFBF"/>
                </a:solidFill>
              </a:defRPr>
            </a:pPr>
            <a:endParaRPr/>
          </a:p>
        </p:txBody>
      </p:sp>
      <p:sp>
        <p:nvSpPr>
          <p:cNvPr id="330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1" name="Title 1"/>
          <p:cNvSpPr txBox="1"/>
          <p:nvPr/>
        </p:nvSpPr>
        <p:spPr>
          <a:xfrm>
            <a:off x="61105" y="186834"/>
            <a:ext cx="11141942" cy="632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2F2F2"/>
                </a:solidFill>
              </a:defRPr>
            </a:lvl1pPr>
          </a:lstStyle>
          <a:p>
            <a:r>
              <a:t>Required Software</a:t>
            </a:r>
          </a:p>
        </p:txBody>
      </p:sp>
      <p:pic>
        <p:nvPicPr>
          <p:cNvPr id="332" name="Picture 25" descr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1" animBg="1" advAuto="0"/>
      <p:bldP spid="322" grpId="4" animBg="1" advAuto="0"/>
      <p:bldP spid="323" grpId="7" animBg="1" advAuto="0"/>
      <p:bldP spid="324" grpId="3" animBg="1" advAuto="0"/>
      <p:bldP spid="325" grpId="2" animBg="1" advAuto="0"/>
      <p:bldP spid="326" grpId="6" animBg="1" advAuto="0"/>
      <p:bldP spid="327" grpId="5" animBg="1" advAuto="0"/>
      <p:bldP spid="328" grpId="9" animBg="1" advAuto="0"/>
      <p:bldP spid="329" grpId="8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icture Placeholder 20" descr="Picture Placeholder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403" y="1429529"/>
            <a:ext cx="4157123" cy="3786215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Oval 17"/>
          <p:cNvSpPr/>
          <p:nvPr/>
        </p:nvSpPr>
        <p:spPr>
          <a:xfrm>
            <a:off x="4519352" y="1580919"/>
            <a:ext cx="466169" cy="466169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6" name="Oval 19"/>
          <p:cNvSpPr/>
          <p:nvPr/>
        </p:nvSpPr>
        <p:spPr>
          <a:xfrm>
            <a:off x="5184080" y="1247513"/>
            <a:ext cx="186081" cy="18608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7" name="Oval 33"/>
          <p:cNvSpPr/>
          <p:nvPr/>
        </p:nvSpPr>
        <p:spPr>
          <a:xfrm>
            <a:off x="676137" y="1143777"/>
            <a:ext cx="989915" cy="989915"/>
          </a:xfrm>
          <a:prstGeom prst="ellipse">
            <a:avLst/>
          </a:prstGeom>
          <a:solidFill>
            <a:srgbClr val="FFFFFF"/>
          </a:solidFill>
          <a:ln w="53975">
            <a:solidFill>
              <a:schemeClr val="accent6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8" name="Oval 34"/>
          <p:cNvSpPr/>
          <p:nvPr/>
        </p:nvSpPr>
        <p:spPr>
          <a:xfrm>
            <a:off x="889061" y="1356701"/>
            <a:ext cx="564065" cy="564065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84" name="Group 35"/>
          <p:cNvGrpSpPr/>
          <p:nvPr/>
        </p:nvGrpSpPr>
        <p:grpSpPr>
          <a:xfrm>
            <a:off x="4737884" y="1780327"/>
            <a:ext cx="2266937" cy="3721169"/>
            <a:chOff x="0" y="0"/>
            <a:chExt cx="2266935" cy="3721168"/>
          </a:xfrm>
        </p:grpSpPr>
        <p:sp>
          <p:nvSpPr>
            <p:cNvPr id="379" name="Oval 17"/>
            <p:cNvSpPr/>
            <p:nvPr/>
          </p:nvSpPr>
          <p:spPr>
            <a:xfrm>
              <a:off x="406908" y="1354515"/>
              <a:ext cx="1443014" cy="1382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20" y="21557"/>
                  </a:moveTo>
                  <a:lnTo>
                    <a:pt x="12305" y="21600"/>
                  </a:lnTo>
                  <a:lnTo>
                    <a:pt x="12262" y="21600"/>
                  </a:lnTo>
                  <a:cubicBezTo>
                    <a:pt x="12251" y="21582"/>
                    <a:pt x="12235" y="21569"/>
                    <a:pt x="12220" y="21557"/>
                  </a:cubicBezTo>
                  <a:close/>
                  <a:moveTo>
                    <a:pt x="5223" y="17493"/>
                  </a:moveTo>
                  <a:lnTo>
                    <a:pt x="16448" y="17493"/>
                  </a:lnTo>
                  <a:lnTo>
                    <a:pt x="13833" y="21194"/>
                  </a:lnTo>
                  <a:lnTo>
                    <a:pt x="7838" y="21194"/>
                  </a:lnTo>
                  <a:close/>
                  <a:moveTo>
                    <a:pt x="0" y="0"/>
                  </a:moveTo>
                  <a:lnTo>
                    <a:pt x="7917" y="0"/>
                  </a:lnTo>
                  <a:cubicBezTo>
                    <a:pt x="7714" y="423"/>
                    <a:pt x="7605" y="900"/>
                    <a:pt x="7605" y="1404"/>
                  </a:cubicBezTo>
                  <a:cubicBezTo>
                    <a:pt x="7605" y="3222"/>
                    <a:pt x="9017" y="4696"/>
                    <a:pt x="10759" y="4696"/>
                  </a:cubicBezTo>
                  <a:cubicBezTo>
                    <a:pt x="12501" y="4696"/>
                    <a:pt x="13913" y="3222"/>
                    <a:pt x="13913" y="1404"/>
                  </a:cubicBezTo>
                  <a:cubicBezTo>
                    <a:pt x="13913" y="900"/>
                    <a:pt x="13804" y="423"/>
                    <a:pt x="13601" y="0"/>
                  </a:cubicBezTo>
                  <a:lnTo>
                    <a:pt x="21600" y="0"/>
                  </a:lnTo>
                  <a:cubicBezTo>
                    <a:pt x="21587" y="1689"/>
                    <a:pt x="21120" y="4035"/>
                    <a:pt x="20441" y="6457"/>
                  </a:cubicBezTo>
                  <a:cubicBezTo>
                    <a:pt x="20128" y="6050"/>
                    <a:pt x="19709" y="5728"/>
                    <a:pt x="19212" y="5523"/>
                  </a:cubicBezTo>
                  <a:cubicBezTo>
                    <a:pt x="17592" y="4855"/>
                    <a:pt x="15760" y="5684"/>
                    <a:pt x="15120" y="7375"/>
                  </a:cubicBezTo>
                  <a:cubicBezTo>
                    <a:pt x="14480" y="9066"/>
                    <a:pt x="15274" y="10977"/>
                    <a:pt x="16894" y="11645"/>
                  </a:cubicBezTo>
                  <a:cubicBezTo>
                    <a:pt x="17429" y="11866"/>
                    <a:pt x="17988" y="11923"/>
                    <a:pt x="18516" y="11826"/>
                  </a:cubicBezTo>
                  <a:lnTo>
                    <a:pt x="17564" y="14473"/>
                  </a:lnTo>
                  <a:cubicBezTo>
                    <a:pt x="17202" y="15265"/>
                    <a:pt x="16854" y="15933"/>
                    <a:pt x="16544" y="16428"/>
                  </a:cubicBezTo>
                  <a:lnTo>
                    <a:pt x="5056" y="16428"/>
                  </a:lnTo>
                  <a:cubicBezTo>
                    <a:pt x="4746" y="15934"/>
                    <a:pt x="4399" y="15267"/>
                    <a:pt x="4037" y="14476"/>
                  </a:cubicBezTo>
                  <a:lnTo>
                    <a:pt x="3039" y="11700"/>
                  </a:lnTo>
                  <a:cubicBezTo>
                    <a:pt x="3681" y="11867"/>
                    <a:pt x="4379" y="11813"/>
                    <a:pt x="5030" y="11509"/>
                  </a:cubicBezTo>
                  <a:cubicBezTo>
                    <a:pt x="6620" y="10767"/>
                    <a:pt x="7333" y="8820"/>
                    <a:pt x="6622" y="7161"/>
                  </a:cubicBezTo>
                  <a:cubicBezTo>
                    <a:pt x="5911" y="5502"/>
                    <a:pt x="4046" y="4758"/>
                    <a:pt x="2456" y="5500"/>
                  </a:cubicBezTo>
                  <a:cubicBezTo>
                    <a:pt x="1930" y="5745"/>
                    <a:pt x="1501" y="6121"/>
                    <a:pt x="1198" y="6584"/>
                  </a:cubicBezTo>
                  <a:lnTo>
                    <a:pt x="1178" y="6530"/>
                  </a:lnTo>
                  <a:cubicBezTo>
                    <a:pt x="489" y="4082"/>
                    <a:pt x="13" y="1706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Oval 17"/>
            <p:cNvSpPr/>
            <p:nvPr/>
          </p:nvSpPr>
          <p:spPr>
            <a:xfrm>
              <a:off x="733999" y="2750333"/>
              <a:ext cx="951015" cy="970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7" h="21600" extrusionOk="0">
                  <a:moveTo>
                    <a:pt x="11540" y="0"/>
                  </a:moveTo>
                  <a:lnTo>
                    <a:pt x="11615" y="0"/>
                  </a:lnTo>
                  <a:cubicBezTo>
                    <a:pt x="14133" y="997"/>
                    <a:pt x="16437" y="3191"/>
                    <a:pt x="18292" y="6960"/>
                  </a:cubicBezTo>
                  <a:cubicBezTo>
                    <a:pt x="18885" y="8303"/>
                    <a:pt x="20724" y="12705"/>
                    <a:pt x="18932" y="15004"/>
                  </a:cubicBezTo>
                  <a:cubicBezTo>
                    <a:pt x="16845" y="11174"/>
                    <a:pt x="17104" y="10622"/>
                    <a:pt x="14693" y="9913"/>
                  </a:cubicBezTo>
                  <a:cubicBezTo>
                    <a:pt x="14549" y="12016"/>
                    <a:pt x="13918" y="14093"/>
                    <a:pt x="13779" y="14917"/>
                  </a:cubicBezTo>
                  <a:cubicBezTo>
                    <a:pt x="12120" y="18878"/>
                    <a:pt x="12526" y="18633"/>
                    <a:pt x="9052" y="21600"/>
                  </a:cubicBezTo>
                  <a:cubicBezTo>
                    <a:pt x="9085" y="16589"/>
                    <a:pt x="7197" y="15516"/>
                    <a:pt x="5450" y="14443"/>
                  </a:cubicBezTo>
                  <a:cubicBezTo>
                    <a:pt x="4306" y="13979"/>
                    <a:pt x="3648" y="12771"/>
                    <a:pt x="3454" y="11348"/>
                  </a:cubicBezTo>
                  <a:cubicBezTo>
                    <a:pt x="2498" y="12014"/>
                    <a:pt x="1507" y="12245"/>
                    <a:pt x="548" y="12910"/>
                  </a:cubicBezTo>
                  <a:cubicBezTo>
                    <a:pt x="548" y="11394"/>
                    <a:pt x="-876" y="8500"/>
                    <a:pt x="868" y="5340"/>
                  </a:cubicBezTo>
                  <a:cubicBezTo>
                    <a:pt x="1668" y="3995"/>
                    <a:pt x="3133" y="2027"/>
                    <a:pt x="4866" y="716"/>
                  </a:cubicBezTo>
                  <a:lnTo>
                    <a:pt x="4156" y="1746"/>
                  </a:lnTo>
                  <a:cubicBezTo>
                    <a:pt x="3223" y="3436"/>
                    <a:pt x="3985" y="4983"/>
                    <a:pt x="3985" y="5794"/>
                  </a:cubicBezTo>
                  <a:cubicBezTo>
                    <a:pt x="4498" y="5438"/>
                    <a:pt x="5027" y="5314"/>
                    <a:pt x="5538" y="4959"/>
                  </a:cubicBezTo>
                  <a:cubicBezTo>
                    <a:pt x="5642" y="5719"/>
                    <a:pt x="5994" y="6365"/>
                    <a:pt x="6606" y="6613"/>
                  </a:cubicBezTo>
                  <a:cubicBezTo>
                    <a:pt x="7540" y="7187"/>
                    <a:pt x="8549" y="7760"/>
                    <a:pt x="8531" y="10440"/>
                  </a:cubicBezTo>
                  <a:cubicBezTo>
                    <a:pt x="10389" y="8853"/>
                    <a:pt x="10172" y="8984"/>
                    <a:pt x="11059" y="6866"/>
                  </a:cubicBezTo>
                  <a:cubicBezTo>
                    <a:pt x="11133" y="6426"/>
                    <a:pt x="11470" y="5316"/>
                    <a:pt x="11548" y="4191"/>
                  </a:cubicBezTo>
                  <a:cubicBezTo>
                    <a:pt x="12836" y="4570"/>
                    <a:pt x="12698" y="4865"/>
                    <a:pt x="13814" y="6913"/>
                  </a:cubicBezTo>
                  <a:cubicBezTo>
                    <a:pt x="14772" y="5684"/>
                    <a:pt x="13789" y="3331"/>
                    <a:pt x="13472" y="2613"/>
                  </a:cubicBezTo>
                  <a:cubicBezTo>
                    <a:pt x="12909" y="1468"/>
                    <a:pt x="12268" y="596"/>
                    <a:pt x="11540" y="0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Oval 17"/>
            <p:cNvSpPr/>
            <p:nvPr/>
          </p:nvSpPr>
          <p:spPr>
            <a:xfrm>
              <a:off x="406305" y="0"/>
              <a:ext cx="1444219" cy="1608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600" extrusionOk="0">
                  <a:moveTo>
                    <a:pt x="10773" y="8387"/>
                  </a:moveTo>
                  <a:cubicBezTo>
                    <a:pt x="12166" y="8387"/>
                    <a:pt x="13296" y="9407"/>
                    <a:pt x="13296" y="10665"/>
                  </a:cubicBezTo>
                  <a:cubicBezTo>
                    <a:pt x="13296" y="11923"/>
                    <a:pt x="12166" y="12943"/>
                    <a:pt x="10773" y="12943"/>
                  </a:cubicBezTo>
                  <a:cubicBezTo>
                    <a:pt x="9380" y="12943"/>
                    <a:pt x="8251" y="11923"/>
                    <a:pt x="8251" y="10665"/>
                  </a:cubicBezTo>
                  <a:cubicBezTo>
                    <a:pt x="8251" y="9407"/>
                    <a:pt x="9380" y="8387"/>
                    <a:pt x="10773" y="8387"/>
                  </a:cubicBezTo>
                  <a:close/>
                  <a:moveTo>
                    <a:pt x="10773" y="6808"/>
                  </a:moveTo>
                  <a:cubicBezTo>
                    <a:pt x="8414" y="6808"/>
                    <a:pt x="6502" y="8535"/>
                    <a:pt x="6502" y="10665"/>
                  </a:cubicBezTo>
                  <a:cubicBezTo>
                    <a:pt x="6502" y="12795"/>
                    <a:pt x="8414" y="14522"/>
                    <a:pt x="10773" y="14522"/>
                  </a:cubicBezTo>
                  <a:cubicBezTo>
                    <a:pt x="13132" y="14522"/>
                    <a:pt x="15045" y="12795"/>
                    <a:pt x="15045" y="10665"/>
                  </a:cubicBezTo>
                  <a:cubicBezTo>
                    <a:pt x="15045" y="8535"/>
                    <a:pt x="13132" y="6808"/>
                    <a:pt x="10773" y="6808"/>
                  </a:cubicBezTo>
                  <a:close/>
                  <a:moveTo>
                    <a:pt x="10582" y="22"/>
                  </a:moveTo>
                  <a:cubicBezTo>
                    <a:pt x="13844" y="1535"/>
                    <a:pt x="17109" y="5246"/>
                    <a:pt x="18894" y="7841"/>
                  </a:cubicBezTo>
                  <a:cubicBezTo>
                    <a:pt x="20426" y="10442"/>
                    <a:pt x="21538" y="14153"/>
                    <a:pt x="21473" y="17374"/>
                  </a:cubicBezTo>
                  <a:lnTo>
                    <a:pt x="21467" y="17463"/>
                  </a:lnTo>
                  <a:lnTo>
                    <a:pt x="12005" y="17463"/>
                  </a:lnTo>
                  <a:lnTo>
                    <a:pt x="12005" y="17834"/>
                  </a:lnTo>
                  <a:cubicBezTo>
                    <a:pt x="12603" y="18187"/>
                    <a:pt x="12976" y="18803"/>
                    <a:pt x="12976" y="19497"/>
                  </a:cubicBezTo>
                  <a:cubicBezTo>
                    <a:pt x="12976" y="20658"/>
                    <a:pt x="11933" y="21600"/>
                    <a:pt x="10646" y="21600"/>
                  </a:cubicBezTo>
                  <a:cubicBezTo>
                    <a:pt x="9360" y="21600"/>
                    <a:pt x="8317" y="20658"/>
                    <a:pt x="8317" y="19497"/>
                  </a:cubicBezTo>
                  <a:cubicBezTo>
                    <a:pt x="8317" y="18803"/>
                    <a:pt x="8689" y="18187"/>
                    <a:pt x="9288" y="17834"/>
                  </a:cubicBezTo>
                  <a:lnTo>
                    <a:pt x="9288" y="17463"/>
                  </a:lnTo>
                  <a:lnTo>
                    <a:pt x="9" y="17463"/>
                  </a:lnTo>
                  <a:cubicBezTo>
                    <a:pt x="3" y="17433"/>
                    <a:pt x="3" y="17404"/>
                    <a:pt x="3" y="17374"/>
                  </a:cubicBezTo>
                  <a:cubicBezTo>
                    <a:pt x="-62" y="14153"/>
                    <a:pt x="1050" y="10442"/>
                    <a:pt x="2581" y="7841"/>
                  </a:cubicBezTo>
                  <a:cubicBezTo>
                    <a:pt x="4361" y="5254"/>
                    <a:pt x="7111" y="1148"/>
                    <a:pt x="10582" y="22"/>
                  </a:cubicBezTo>
                  <a:close/>
                  <a:moveTo>
                    <a:pt x="10632" y="0"/>
                  </a:moveTo>
                  <a:cubicBezTo>
                    <a:pt x="10615" y="6"/>
                    <a:pt x="10597" y="11"/>
                    <a:pt x="10582" y="22"/>
                  </a:cubicBezTo>
                  <a:lnTo>
                    <a:pt x="10563" y="1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Oval 17"/>
            <p:cNvSpPr/>
            <p:nvPr/>
          </p:nvSpPr>
          <p:spPr>
            <a:xfrm>
              <a:off x="1445524" y="1701731"/>
              <a:ext cx="821413" cy="7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7" h="21600" extrusionOk="0">
                  <a:moveTo>
                    <a:pt x="21087" y="21600"/>
                  </a:moveTo>
                  <a:lnTo>
                    <a:pt x="5668" y="15012"/>
                  </a:lnTo>
                  <a:cubicBezTo>
                    <a:pt x="6110" y="13516"/>
                    <a:pt x="6636" y="11780"/>
                    <a:pt x="7217" y="9950"/>
                  </a:cubicBezTo>
                  <a:lnTo>
                    <a:pt x="6220" y="9538"/>
                  </a:lnTo>
                  <a:cubicBezTo>
                    <a:pt x="5235" y="10392"/>
                    <a:pt x="3910" y="10629"/>
                    <a:pt x="2661" y="10113"/>
                  </a:cubicBezTo>
                  <a:cubicBezTo>
                    <a:pt x="572" y="9249"/>
                    <a:pt x="-513" y="6602"/>
                    <a:pt x="239" y="4200"/>
                  </a:cubicBezTo>
                  <a:cubicBezTo>
                    <a:pt x="990" y="1799"/>
                    <a:pt x="3294" y="553"/>
                    <a:pt x="5384" y="1417"/>
                  </a:cubicBezTo>
                  <a:cubicBezTo>
                    <a:pt x="6632" y="1933"/>
                    <a:pt x="7522" y="3085"/>
                    <a:pt x="7808" y="4465"/>
                  </a:cubicBezTo>
                  <a:lnTo>
                    <a:pt x="8856" y="4898"/>
                  </a:lnTo>
                  <a:cubicBezTo>
                    <a:pt x="9417" y="3204"/>
                    <a:pt x="9999" y="1538"/>
                    <a:pt x="10572" y="0"/>
                  </a:cubicBezTo>
                  <a:lnTo>
                    <a:pt x="15382" y="337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Oval 17"/>
            <p:cNvSpPr/>
            <p:nvPr/>
          </p:nvSpPr>
          <p:spPr>
            <a:xfrm flipH="1">
              <a:off x="0" y="1701731"/>
              <a:ext cx="821411" cy="7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7" h="21600" extrusionOk="0">
                  <a:moveTo>
                    <a:pt x="21087" y="21600"/>
                  </a:moveTo>
                  <a:lnTo>
                    <a:pt x="5668" y="15012"/>
                  </a:lnTo>
                  <a:cubicBezTo>
                    <a:pt x="6110" y="13516"/>
                    <a:pt x="6636" y="11780"/>
                    <a:pt x="7217" y="9950"/>
                  </a:cubicBezTo>
                  <a:lnTo>
                    <a:pt x="6220" y="9538"/>
                  </a:lnTo>
                  <a:cubicBezTo>
                    <a:pt x="5235" y="10392"/>
                    <a:pt x="3910" y="10629"/>
                    <a:pt x="2661" y="10113"/>
                  </a:cubicBezTo>
                  <a:cubicBezTo>
                    <a:pt x="572" y="9249"/>
                    <a:pt x="-513" y="6602"/>
                    <a:pt x="239" y="4200"/>
                  </a:cubicBezTo>
                  <a:cubicBezTo>
                    <a:pt x="990" y="1799"/>
                    <a:pt x="3294" y="553"/>
                    <a:pt x="5384" y="1417"/>
                  </a:cubicBezTo>
                  <a:cubicBezTo>
                    <a:pt x="6632" y="1933"/>
                    <a:pt x="7522" y="3085"/>
                    <a:pt x="7808" y="4465"/>
                  </a:cubicBezTo>
                  <a:lnTo>
                    <a:pt x="8856" y="4898"/>
                  </a:lnTo>
                  <a:cubicBezTo>
                    <a:pt x="9417" y="3204"/>
                    <a:pt x="9999" y="1538"/>
                    <a:pt x="10572" y="0"/>
                  </a:cubicBezTo>
                  <a:lnTo>
                    <a:pt x="15382" y="337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88" name="Group 44"/>
          <p:cNvGrpSpPr/>
          <p:nvPr/>
        </p:nvGrpSpPr>
        <p:grpSpPr>
          <a:xfrm>
            <a:off x="2882320" y="4064996"/>
            <a:ext cx="1204715" cy="1204715"/>
            <a:chOff x="0" y="0"/>
            <a:chExt cx="1204714" cy="1204714"/>
          </a:xfrm>
        </p:grpSpPr>
        <p:sp>
          <p:nvSpPr>
            <p:cNvPr id="385" name="Oval 45"/>
            <p:cNvSpPr/>
            <p:nvPr/>
          </p:nvSpPr>
          <p:spPr>
            <a:xfrm>
              <a:off x="-1" y="-1"/>
              <a:ext cx="1204716" cy="1204716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/>
              </a:pPr>
              <a:endParaRPr/>
            </a:p>
          </p:txBody>
        </p:sp>
        <p:sp>
          <p:nvSpPr>
            <p:cNvPr id="386" name="Oval 46"/>
            <p:cNvSpPr/>
            <p:nvPr/>
          </p:nvSpPr>
          <p:spPr>
            <a:xfrm>
              <a:off x="145864" y="145863"/>
              <a:ext cx="912985" cy="912985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/>
              </a:pPr>
              <a:endParaRPr/>
            </a:p>
          </p:txBody>
        </p:sp>
        <p:sp>
          <p:nvSpPr>
            <p:cNvPr id="387" name="TextBox 47"/>
            <p:cNvSpPr txBox="1"/>
            <p:nvPr/>
          </p:nvSpPr>
          <p:spPr>
            <a:xfrm>
              <a:off x="205107" y="461956"/>
              <a:ext cx="794500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 b="1">
                  <a:solidFill>
                    <a:srgbClr val="FFFFFF"/>
                  </a:solidFill>
                </a:defRPr>
              </a:lvl1pPr>
            </a:lstStyle>
            <a:p>
              <a:r>
                <a:t>START</a:t>
              </a:r>
            </a:p>
          </p:txBody>
        </p:sp>
      </p:grpSp>
      <p:grpSp>
        <p:nvGrpSpPr>
          <p:cNvPr id="393" name="Group 48"/>
          <p:cNvGrpSpPr/>
          <p:nvPr/>
        </p:nvGrpSpPr>
        <p:grpSpPr>
          <a:xfrm>
            <a:off x="165848" y="4143728"/>
            <a:ext cx="3155743" cy="1643521"/>
            <a:chOff x="-3" y="0"/>
            <a:chExt cx="3155742" cy="1643520"/>
          </a:xfrm>
        </p:grpSpPr>
        <p:sp>
          <p:nvSpPr>
            <p:cNvPr id="389" name="Freeform 61"/>
            <p:cNvSpPr/>
            <p:nvPr/>
          </p:nvSpPr>
          <p:spPr>
            <a:xfrm rot="5400000">
              <a:off x="1189018" y="-323200"/>
              <a:ext cx="1643522" cy="2289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0987" extrusionOk="0">
                  <a:moveTo>
                    <a:pt x="0" y="8843"/>
                  </a:moveTo>
                  <a:cubicBezTo>
                    <a:pt x="1770" y="10340"/>
                    <a:pt x="2558" y="11796"/>
                    <a:pt x="3221" y="13105"/>
                  </a:cubicBezTo>
                  <a:cubicBezTo>
                    <a:pt x="4017" y="14291"/>
                    <a:pt x="5115" y="14950"/>
                    <a:pt x="6566" y="16423"/>
                  </a:cubicBezTo>
                  <a:cubicBezTo>
                    <a:pt x="8017" y="17439"/>
                    <a:pt x="8576" y="18232"/>
                    <a:pt x="9144" y="18651"/>
                  </a:cubicBezTo>
                  <a:cubicBezTo>
                    <a:pt x="10240" y="19513"/>
                    <a:pt x="9645" y="19931"/>
                    <a:pt x="9620" y="20987"/>
                  </a:cubicBezTo>
                  <a:lnTo>
                    <a:pt x="18998" y="20974"/>
                  </a:lnTo>
                  <a:cubicBezTo>
                    <a:pt x="18787" y="20316"/>
                    <a:pt x="18490" y="20183"/>
                    <a:pt x="19268" y="19154"/>
                  </a:cubicBezTo>
                  <a:cubicBezTo>
                    <a:pt x="21592" y="16221"/>
                    <a:pt x="21519" y="11705"/>
                    <a:pt x="21519" y="10616"/>
                  </a:cubicBezTo>
                  <a:cubicBezTo>
                    <a:pt x="21600" y="8505"/>
                    <a:pt x="21416" y="7148"/>
                    <a:pt x="20782" y="6391"/>
                  </a:cubicBezTo>
                  <a:cubicBezTo>
                    <a:pt x="19805" y="5683"/>
                    <a:pt x="19449" y="5747"/>
                    <a:pt x="18052" y="6077"/>
                  </a:cubicBezTo>
                  <a:cubicBezTo>
                    <a:pt x="18530" y="7015"/>
                    <a:pt x="18090" y="8233"/>
                    <a:pt x="17942" y="9044"/>
                  </a:cubicBezTo>
                  <a:cubicBezTo>
                    <a:pt x="17735" y="9008"/>
                    <a:pt x="18342" y="6544"/>
                    <a:pt x="17770" y="5961"/>
                  </a:cubicBezTo>
                  <a:cubicBezTo>
                    <a:pt x="17061" y="5377"/>
                    <a:pt x="15712" y="5042"/>
                    <a:pt x="14510" y="5540"/>
                  </a:cubicBezTo>
                  <a:cubicBezTo>
                    <a:pt x="15418" y="6629"/>
                    <a:pt x="15021" y="7875"/>
                    <a:pt x="14940" y="8807"/>
                  </a:cubicBezTo>
                  <a:cubicBezTo>
                    <a:pt x="14776" y="8765"/>
                    <a:pt x="15204" y="6484"/>
                    <a:pt x="14211" y="5530"/>
                  </a:cubicBezTo>
                  <a:cubicBezTo>
                    <a:pt x="13424" y="5006"/>
                    <a:pt x="12981" y="5008"/>
                    <a:pt x="11445" y="5090"/>
                  </a:cubicBezTo>
                  <a:cubicBezTo>
                    <a:pt x="11577" y="6479"/>
                    <a:pt x="11673" y="7265"/>
                    <a:pt x="11500" y="8942"/>
                  </a:cubicBezTo>
                  <a:cubicBezTo>
                    <a:pt x="11100" y="4478"/>
                    <a:pt x="11132" y="2747"/>
                    <a:pt x="11050" y="1210"/>
                  </a:cubicBezTo>
                  <a:cubicBezTo>
                    <a:pt x="10989" y="-324"/>
                    <a:pt x="8080" y="-613"/>
                    <a:pt x="8257" y="1605"/>
                  </a:cubicBezTo>
                  <a:cubicBezTo>
                    <a:pt x="8092" y="3774"/>
                    <a:pt x="8844" y="11240"/>
                    <a:pt x="7868" y="11883"/>
                  </a:cubicBezTo>
                  <a:cubicBezTo>
                    <a:pt x="7023" y="12208"/>
                    <a:pt x="7042" y="12128"/>
                    <a:pt x="5955" y="11444"/>
                  </a:cubicBezTo>
                  <a:cubicBezTo>
                    <a:pt x="4706" y="10382"/>
                    <a:pt x="2803" y="7612"/>
                    <a:pt x="0" y="8843"/>
                  </a:cubicBezTo>
                  <a:close/>
                </a:path>
              </a:pathLst>
            </a:cu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/>
              </a:pPr>
              <a:endParaRPr/>
            </a:p>
          </p:txBody>
        </p:sp>
        <p:grpSp>
          <p:nvGrpSpPr>
            <p:cNvPr id="392" name="Group 221"/>
            <p:cNvGrpSpPr/>
            <p:nvPr/>
          </p:nvGrpSpPr>
          <p:grpSpPr>
            <a:xfrm>
              <a:off x="-4" y="593917"/>
              <a:ext cx="872957" cy="1048448"/>
              <a:chOff x="0" y="0"/>
              <a:chExt cx="872955" cy="1048447"/>
            </a:xfrm>
          </p:grpSpPr>
          <p:sp>
            <p:nvSpPr>
              <p:cNvPr id="390" name="Rectangle 51"/>
              <p:cNvSpPr/>
              <p:nvPr/>
            </p:nvSpPr>
            <p:spPr>
              <a:xfrm>
                <a:off x="553703" y="71174"/>
                <a:ext cx="319253" cy="926832"/>
              </a:xfrm>
              <a:prstGeom prst="rect">
                <a:avLst/>
              </a:prstGeom>
              <a:solidFill>
                <a:srgbClr val="DCE6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/>
                </a:pPr>
                <a:endParaRPr/>
              </a:p>
            </p:txBody>
          </p:sp>
          <p:sp>
            <p:nvSpPr>
              <p:cNvPr id="391" name="Rectangle 52"/>
              <p:cNvSpPr/>
              <p:nvPr/>
            </p:nvSpPr>
            <p:spPr>
              <a:xfrm>
                <a:off x="0" y="0"/>
                <a:ext cx="618918" cy="1048448"/>
              </a:xfrm>
              <a:prstGeom prst="rect">
                <a:avLst/>
              </a:prstGeom>
              <a:solidFill>
                <a:srgbClr val="1E1C1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/>
                </a:pPr>
                <a:endParaRPr/>
              </a:p>
            </p:txBody>
          </p:sp>
        </p:grpSp>
      </p:grpSp>
      <p:sp>
        <p:nvSpPr>
          <p:cNvPr id="394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5" name="Title 1"/>
          <p:cNvSpPr txBox="1"/>
          <p:nvPr/>
        </p:nvSpPr>
        <p:spPr>
          <a:xfrm>
            <a:off x="61105" y="164485"/>
            <a:ext cx="11141942" cy="677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Ready For Project</a:t>
            </a:r>
          </a:p>
        </p:txBody>
      </p:sp>
      <p:pic>
        <p:nvPicPr>
          <p:cNvPr id="396" name="Picture 30" descr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Box 16"/>
          <p:cNvSpPr txBox="1"/>
          <p:nvPr/>
        </p:nvSpPr>
        <p:spPr>
          <a:xfrm>
            <a:off x="1722502" y="1384350"/>
            <a:ext cx="9970586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C3D69B"/>
                </a:solidFill>
              </a:defRPr>
            </a:pPr>
            <a:r>
              <a:rPr dirty="0"/>
              <a:t>In </a:t>
            </a:r>
            <a:r>
              <a:rPr dirty="0">
                <a:solidFill>
                  <a:srgbClr val="00B0F0"/>
                </a:solidFill>
              </a:rPr>
              <a:t>India</a:t>
            </a:r>
            <a:r>
              <a:rPr dirty="0"/>
              <a:t> many </a:t>
            </a:r>
            <a:r>
              <a:rPr lang="en-US" b="1" u="sng" dirty="0">
                <a:solidFill>
                  <a:srgbClr val="92D050"/>
                </a:solidFill>
              </a:rPr>
              <a:t>e-hospital systems </a:t>
            </a: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</a:rPr>
              <a:t>are available like </a:t>
            </a:r>
            <a:r>
              <a:rPr b="1" dirty="0">
                <a:solidFill>
                  <a:srgbClr val="71DAFF"/>
                </a:solidFill>
              </a:rPr>
              <a:t>SIMPLEX HIMES</a:t>
            </a:r>
            <a:r>
              <a:rPr dirty="0"/>
              <a:t>, </a:t>
            </a:r>
            <a:r>
              <a:rPr lang="en-US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SEHAT</a:t>
            </a:r>
            <a:r>
              <a:rPr lang="en-US" b="1" dirty="0" err="1">
                <a:solidFill>
                  <a:srgbClr val="FFFF00"/>
                </a:solidFill>
              </a:rPr>
              <a:t>,Practo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etc</a:t>
            </a:r>
            <a:r>
              <a:rPr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  <a:endParaRPr dirty="0"/>
          </a:p>
        </p:txBody>
      </p:sp>
      <p:sp>
        <p:nvSpPr>
          <p:cNvPr id="401" name="Shape"/>
          <p:cNvSpPr/>
          <p:nvPr/>
        </p:nvSpPr>
        <p:spPr>
          <a:xfrm>
            <a:off x="890964" y="1570058"/>
            <a:ext cx="351743" cy="351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7334" y="20334"/>
                </a:moveTo>
                <a:lnTo>
                  <a:pt x="13446" y="12989"/>
                </a:lnTo>
                <a:lnTo>
                  <a:pt x="14214" y="13580"/>
                </a:lnTo>
                <a:cubicBezTo>
                  <a:pt x="14434" y="13749"/>
                  <a:pt x="14751" y="13753"/>
                  <a:pt x="14976" y="13585"/>
                </a:cubicBezTo>
                <a:lnTo>
                  <a:pt x="15964" y="12846"/>
                </a:lnTo>
                <a:lnTo>
                  <a:pt x="19867" y="20334"/>
                </a:lnTo>
                <a:cubicBezTo>
                  <a:pt x="19867" y="20334"/>
                  <a:pt x="17334" y="20334"/>
                  <a:pt x="17334" y="20334"/>
                </a:cubicBezTo>
                <a:close/>
                <a:moveTo>
                  <a:pt x="1681" y="20334"/>
                </a:moveTo>
                <a:lnTo>
                  <a:pt x="6785" y="10692"/>
                </a:lnTo>
                <a:lnTo>
                  <a:pt x="8418" y="11900"/>
                </a:lnTo>
                <a:cubicBezTo>
                  <a:pt x="8645" y="12068"/>
                  <a:pt x="8962" y="12063"/>
                  <a:pt x="9183" y="11887"/>
                </a:cubicBezTo>
                <a:lnTo>
                  <a:pt x="10770" y="10633"/>
                </a:lnTo>
                <a:cubicBezTo>
                  <a:pt x="10770" y="10633"/>
                  <a:pt x="12032" y="13018"/>
                  <a:pt x="12033" y="13019"/>
                </a:cubicBezTo>
                <a:lnTo>
                  <a:pt x="15905" y="20334"/>
                </a:lnTo>
                <a:cubicBezTo>
                  <a:pt x="15905" y="20334"/>
                  <a:pt x="1681" y="20334"/>
                  <a:pt x="1681" y="20334"/>
                </a:cubicBezTo>
                <a:close/>
                <a:moveTo>
                  <a:pt x="8793" y="6898"/>
                </a:moveTo>
                <a:lnTo>
                  <a:pt x="10168" y="9497"/>
                </a:lnTo>
                <a:lnTo>
                  <a:pt x="8780" y="10595"/>
                </a:lnTo>
                <a:lnTo>
                  <a:pt x="7383" y="9562"/>
                </a:lnTo>
                <a:cubicBezTo>
                  <a:pt x="7383" y="9562"/>
                  <a:pt x="8793" y="6898"/>
                  <a:pt x="8793" y="6898"/>
                </a:cubicBezTo>
                <a:close/>
                <a:moveTo>
                  <a:pt x="14598" y="10225"/>
                </a:moveTo>
                <a:lnTo>
                  <a:pt x="15372" y="11710"/>
                </a:lnTo>
                <a:lnTo>
                  <a:pt x="14603" y="12285"/>
                </a:lnTo>
                <a:lnTo>
                  <a:pt x="13834" y="11693"/>
                </a:lnTo>
                <a:cubicBezTo>
                  <a:pt x="13834" y="11693"/>
                  <a:pt x="14598" y="10225"/>
                  <a:pt x="14598" y="10225"/>
                </a:cubicBezTo>
                <a:close/>
                <a:moveTo>
                  <a:pt x="9424" y="1266"/>
                </a:moveTo>
                <a:lnTo>
                  <a:pt x="11738" y="1266"/>
                </a:lnTo>
                <a:lnTo>
                  <a:pt x="11738" y="2742"/>
                </a:lnTo>
                <a:lnTo>
                  <a:pt x="9424" y="2742"/>
                </a:lnTo>
                <a:cubicBezTo>
                  <a:pt x="9424" y="2742"/>
                  <a:pt x="9424" y="1266"/>
                  <a:pt x="9424" y="1266"/>
                </a:cubicBezTo>
                <a:close/>
                <a:moveTo>
                  <a:pt x="21468" y="20674"/>
                </a:moveTo>
                <a:lnTo>
                  <a:pt x="15157" y="8566"/>
                </a:lnTo>
                <a:cubicBezTo>
                  <a:pt x="15049" y="8357"/>
                  <a:pt x="14833" y="8227"/>
                  <a:pt x="14598" y="8227"/>
                </a:cubicBezTo>
                <a:cubicBezTo>
                  <a:pt x="14363" y="8227"/>
                  <a:pt x="14148" y="8357"/>
                  <a:pt x="14039" y="8566"/>
                </a:cubicBezTo>
                <a:lnTo>
                  <a:pt x="12583" y="11360"/>
                </a:lnTo>
                <a:lnTo>
                  <a:pt x="9424" y="5391"/>
                </a:lnTo>
                <a:lnTo>
                  <a:pt x="9424" y="4008"/>
                </a:lnTo>
                <a:lnTo>
                  <a:pt x="12369" y="4008"/>
                </a:lnTo>
                <a:cubicBezTo>
                  <a:pt x="12717" y="4008"/>
                  <a:pt x="13000" y="3724"/>
                  <a:pt x="13000" y="3375"/>
                </a:cubicBezTo>
                <a:lnTo>
                  <a:pt x="13000" y="633"/>
                </a:lnTo>
                <a:cubicBezTo>
                  <a:pt x="13000" y="283"/>
                  <a:pt x="12717" y="0"/>
                  <a:pt x="12369" y="0"/>
                </a:cubicBezTo>
                <a:lnTo>
                  <a:pt x="8793" y="0"/>
                </a:lnTo>
                <a:cubicBezTo>
                  <a:pt x="8444" y="0"/>
                  <a:pt x="8162" y="283"/>
                  <a:pt x="8162" y="633"/>
                </a:cubicBezTo>
                <a:lnTo>
                  <a:pt x="8162" y="5390"/>
                </a:lnTo>
                <a:lnTo>
                  <a:pt x="74" y="20671"/>
                </a:lnTo>
                <a:cubicBezTo>
                  <a:pt x="-30" y="20867"/>
                  <a:pt x="-24" y="21103"/>
                  <a:pt x="90" y="21293"/>
                </a:cubicBezTo>
                <a:cubicBezTo>
                  <a:pt x="205" y="21484"/>
                  <a:pt x="410" y="21600"/>
                  <a:pt x="631" y="21600"/>
                </a:cubicBezTo>
                <a:lnTo>
                  <a:pt x="20909" y="21600"/>
                </a:lnTo>
                <a:cubicBezTo>
                  <a:pt x="21129" y="21600"/>
                  <a:pt x="21334" y="21484"/>
                  <a:pt x="21448" y="21295"/>
                </a:cubicBezTo>
                <a:cubicBezTo>
                  <a:pt x="21563" y="21106"/>
                  <a:pt x="21570" y="20870"/>
                  <a:pt x="21468" y="20674"/>
                </a:cubicBezTo>
                <a:cubicBezTo>
                  <a:pt x="21468" y="20674"/>
                  <a:pt x="21468" y="20674"/>
                  <a:pt x="21468" y="2067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2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3" name="Title 1"/>
          <p:cNvSpPr txBox="1"/>
          <p:nvPr/>
        </p:nvSpPr>
        <p:spPr>
          <a:xfrm>
            <a:off x="61105" y="164485"/>
            <a:ext cx="11141942" cy="677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Introduction To The Project</a:t>
            </a:r>
          </a:p>
        </p:txBody>
      </p:sp>
      <p:pic>
        <p:nvPicPr>
          <p:cNvPr id="404" name="Picture 22" descr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hape">
            <a:extLst>
              <a:ext uri="{FF2B5EF4-FFF2-40B4-BE49-F238E27FC236}">
                <a16:creationId xmlns:a16="http://schemas.microsoft.com/office/drawing/2014/main" id="{F728CF82-4616-875C-DC55-A9C9328A8C2A}"/>
              </a:ext>
            </a:extLst>
          </p:cNvPr>
          <p:cNvSpPr/>
          <p:nvPr/>
        </p:nvSpPr>
        <p:spPr>
          <a:xfrm>
            <a:off x="880173" y="4557094"/>
            <a:ext cx="351743" cy="351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7334" y="20334"/>
                </a:moveTo>
                <a:lnTo>
                  <a:pt x="13446" y="12989"/>
                </a:lnTo>
                <a:lnTo>
                  <a:pt x="14214" y="13580"/>
                </a:lnTo>
                <a:cubicBezTo>
                  <a:pt x="14434" y="13749"/>
                  <a:pt x="14751" y="13753"/>
                  <a:pt x="14976" y="13585"/>
                </a:cubicBezTo>
                <a:lnTo>
                  <a:pt x="15964" y="12846"/>
                </a:lnTo>
                <a:lnTo>
                  <a:pt x="19867" y="20334"/>
                </a:lnTo>
                <a:cubicBezTo>
                  <a:pt x="19867" y="20334"/>
                  <a:pt x="17334" y="20334"/>
                  <a:pt x="17334" y="20334"/>
                </a:cubicBezTo>
                <a:close/>
                <a:moveTo>
                  <a:pt x="1681" y="20334"/>
                </a:moveTo>
                <a:lnTo>
                  <a:pt x="6785" y="10692"/>
                </a:lnTo>
                <a:lnTo>
                  <a:pt x="8418" y="11900"/>
                </a:lnTo>
                <a:cubicBezTo>
                  <a:pt x="8645" y="12068"/>
                  <a:pt x="8962" y="12063"/>
                  <a:pt x="9183" y="11887"/>
                </a:cubicBezTo>
                <a:lnTo>
                  <a:pt x="10770" y="10633"/>
                </a:lnTo>
                <a:cubicBezTo>
                  <a:pt x="10770" y="10633"/>
                  <a:pt x="12032" y="13018"/>
                  <a:pt x="12033" y="13019"/>
                </a:cubicBezTo>
                <a:lnTo>
                  <a:pt x="15905" y="20334"/>
                </a:lnTo>
                <a:cubicBezTo>
                  <a:pt x="15905" y="20334"/>
                  <a:pt x="1681" y="20334"/>
                  <a:pt x="1681" y="20334"/>
                </a:cubicBezTo>
                <a:close/>
                <a:moveTo>
                  <a:pt x="8793" y="6898"/>
                </a:moveTo>
                <a:lnTo>
                  <a:pt x="10168" y="9497"/>
                </a:lnTo>
                <a:lnTo>
                  <a:pt x="8780" y="10595"/>
                </a:lnTo>
                <a:lnTo>
                  <a:pt x="7383" y="9562"/>
                </a:lnTo>
                <a:cubicBezTo>
                  <a:pt x="7383" y="9562"/>
                  <a:pt x="8793" y="6898"/>
                  <a:pt x="8793" y="6898"/>
                </a:cubicBezTo>
                <a:close/>
                <a:moveTo>
                  <a:pt x="14598" y="10225"/>
                </a:moveTo>
                <a:lnTo>
                  <a:pt x="15372" y="11710"/>
                </a:lnTo>
                <a:lnTo>
                  <a:pt x="14603" y="12285"/>
                </a:lnTo>
                <a:lnTo>
                  <a:pt x="13834" y="11693"/>
                </a:lnTo>
                <a:cubicBezTo>
                  <a:pt x="13834" y="11693"/>
                  <a:pt x="14598" y="10225"/>
                  <a:pt x="14598" y="10225"/>
                </a:cubicBezTo>
                <a:close/>
                <a:moveTo>
                  <a:pt x="9424" y="1266"/>
                </a:moveTo>
                <a:lnTo>
                  <a:pt x="11738" y="1266"/>
                </a:lnTo>
                <a:lnTo>
                  <a:pt x="11738" y="2742"/>
                </a:lnTo>
                <a:lnTo>
                  <a:pt x="9424" y="2742"/>
                </a:lnTo>
                <a:cubicBezTo>
                  <a:pt x="9424" y="2742"/>
                  <a:pt x="9424" y="1266"/>
                  <a:pt x="9424" y="1266"/>
                </a:cubicBezTo>
                <a:close/>
                <a:moveTo>
                  <a:pt x="21468" y="20674"/>
                </a:moveTo>
                <a:lnTo>
                  <a:pt x="15157" y="8566"/>
                </a:lnTo>
                <a:cubicBezTo>
                  <a:pt x="15049" y="8357"/>
                  <a:pt x="14833" y="8227"/>
                  <a:pt x="14598" y="8227"/>
                </a:cubicBezTo>
                <a:cubicBezTo>
                  <a:pt x="14363" y="8227"/>
                  <a:pt x="14148" y="8357"/>
                  <a:pt x="14039" y="8566"/>
                </a:cubicBezTo>
                <a:lnTo>
                  <a:pt x="12583" y="11360"/>
                </a:lnTo>
                <a:lnTo>
                  <a:pt x="9424" y="5391"/>
                </a:lnTo>
                <a:lnTo>
                  <a:pt x="9424" y="4008"/>
                </a:lnTo>
                <a:lnTo>
                  <a:pt x="12369" y="4008"/>
                </a:lnTo>
                <a:cubicBezTo>
                  <a:pt x="12717" y="4008"/>
                  <a:pt x="13000" y="3724"/>
                  <a:pt x="13000" y="3375"/>
                </a:cubicBezTo>
                <a:lnTo>
                  <a:pt x="13000" y="633"/>
                </a:lnTo>
                <a:cubicBezTo>
                  <a:pt x="13000" y="283"/>
                  <a:pt x="12717" y="0"/>
                  <a:pt x="12369" y="0"/>
                </a:cubicBezTo>
                <a:lnTo>
                  <a:pt x="8793" y="0"/>
                </a:lnTo>
                <a:cubicBezTo>
                  <a:pt x="8444" y="0"/>
                  <a:pt x="8162" y="283"/>
                  <a:pt x="8162" y="633"/>
                </a:cubicBezTo>
                <a:lnTo>
                  <a:pt x="8162" y="5390"/>
                </a:lnTo>
                <a:lnTo>
                  <a:pt x="74" y="20671"/>
                </a:lnTo>
                <a:cubicBezTo>
                  <a:pt x="-30" y="20867"/>
                  <a:pt x="-24" y="21103"/>
                  <a:pt x="90" y="21293"/>
                </a:cubicBezTo>
                <a:cubicBezTo>
                  <a:pt x="205" y="21484"/>
                  <a:pt x="410" y="21600"/>
                  <a:pt x="631" y="21600"/>
                </a:cubicBezTo>
                <a:lnTo>
                  <a:pt x="20909" y="21600"/>
                </a:lnTo>
                <a:cubicBezTo>
                  <a:pt x="21129" y="21600"/>
                  <a:pt x="21334" y="21484"/>
                  <a:pt x="21448" y="21295"/>
                </a:cubicBezTo>
                <a:cubicBezTo>
                  <a:pt x="21563" y="21106"/>
                  <a:pt x="21570" y="20870"/>
                  <a:pt x="21468" y="20674"/>
                </a:cubicBezTo>
                <a:cubicBezTo>
                  <a:pt x="21468" y="20674"/>
                  <a:pt x="21468" y="20674"/>
                  <a:pt x="21468" y="2067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AC4C-E78A-9B9D-19F7-6A3E197427A7}"/>
              </a:ext>
            </a:extLst>
          </p:cNvPr>
          <p:cNvSpPr txBox="1"/>
          <p:nvPr/>
        </p:nvSpPr>
        <p:spPr>
          <a:xfrm>
            <a:off x="1702029" y="4396368"/>
            <a:ext cx="9001197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All of them include some common features like</a:t>
            </a:r>
            <a:r>
              <a:rPr lang="en-US" dirty="0"/>
              <a:t>  </a:t>
            </a:r>
            <a:r>
              <a:rPr lang="en-US" b="1" dirty="0">
                <a:solidFill>
                  <a:srgbClr val="FFFFFF"/>
                </a:solidFill>
              </a:rPr>
              <a:t>Reduced Paperwork, simple access to records, no record duplications, improve cost control </a:t>
            </a:r>
            <a:r>
              <a:rPr lang="en-US" b="1" dirty="0" err="1">
                <a:solidFill>
                  <a:srgbClr val="FFFFFF"/>
                </a:solidFill>
              </a:rPr>
              <a:t>etc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for managing their activities</a:t>
            </a:r>
            <a:endParaRPr lang="en-IN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 animBg="1"/>
      <p:bldP spid="401" grpId="0" animBg="1"/>
      <p:bldP spid="2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Box 13"/>
          <p:cNvSpPr txBox="1"/>
          <p:nvPr/>
        </p:nvSpPr>
        <p:spPr>
          <a:xfrm>
            <a:off x="1711770" y="3003406"/>
            <a:ext cx="9970586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C3D69B"/>
                </a:solidFill>
              </a:defRPr>
            </a:pPr>
            <a:r>
              <a:rPr lang="en-US" b="1" dirty="0" err="1">
                <a:solidFill>
                  <a:srgbClr val="00B0F0"/>
                </a:solidFill>
              </a:rPr>
              <a:t>Sanjeevani</a:t>
            </a:r>
            <a:r>
              <a:rPr lang="en-US" b="1" dirty="0">
                <a:solidFill>
                  <a:srgbClr val="00B0F0"/>
                </a:solidFill>
              </a:rPr>
              <a:t> App 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is a complete solution that can be deployed and customized for any </a:t>
            </a:r>
            <a:r>
              <a:rPr lang="en-US" b="1" dirty="0">
                <a:solidFill>
                  <a:srgbClr val="FFFF00"/>
                </a:solidFill>
              </a:rPr>
              <a:t>hospital management system.</a:t>
            </a:r>
          </a:p>
        </p:txBody>
      </p:sp>
      <p:sp>
        <p:nvSpPr>
          <p:cNvPr id="407" name="TextBox 31"/>
          <p:cNvSpPr txBox="1"/>
          <p:nvPr/>
        </p:nvSpPr>
        <p:spPr>
          <a:xfrm>
            <a:off x="1711770" y="4909735"/>
            <a:ext cx="9970586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</a:defRPr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It is based upon </a:t>
            </a:r>
            <a:r>
              <a:rPr lang="en-US" b="1" dirty="0">
                <a:solidFill>
                  <a:srgbClr val="FFFF00"/>
                </a:solidFill>
              </a:rPr>
              <a:t>SMS API Feature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which will produce  </a:t>
            </a:r>
            <a:r>
              <a:rPr lang="en-US" b="1" u="sng" dirty="0">
                <a:solidFill>
                  <a:srgbClr val="00B0F0"/>
                </a:solidFill>
              </a:rPr>
              <a:t>Custom OTP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dirty="0"/>
              <a:t>for </a:t>
            </a:r>
            <a:r>
              <a:rPr lang="en-US" b="1" dirty="0">
                <a:solidFill>
                  <a:srgbClr val="00B050"/>
                </a:solidFill>
              </a:rPr>
              <a:t>mobile number verification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SMS for appointment confirmation</a:t>
            </a:r>
            <a:endParaRPr lang="en-US" b="0" dirty="0">
              <a:solidFill>
                <a:srgbClr val="C3D69B"/>
              </a:solidFill>
            </a:endParaRPr>
          </a:p>
        </p:txBody>
      </p:sp>
      <p:sp>
        <p:nvSpPr>
          <p:cNvPr id="408" name="Shape"/>
          <p:cNvSpPr/>
          <p:nvPr/>
        </p:nvSpPr>
        <p:spPr>
          <a:xfrm>
            <a:off x="880232" y="3187843"/>
            <a:ext cx="351743" cy="351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7334" y="20334"/>
                </a:moveTo>
                <a:lnTo>
                  <a:pt x="13446" y="12989"/>
                </a:lnTo>
                <a:lnTo>
                  <a:pt x="14214" y="13580"/>
                </a:lnTo>
                <a:cubicBezTo>
                  <a:pt x="14434" y="13749"/>
                  <a:pt x="14751" y="13753"/>
                  <a:pt x="14976" y="13585"/>
                </a:cubicBezTo>
                <a:lnTo>
                  <a:pt x="15964" y="12846"/>
                </a:lnTo>
                <a:lnTo>
                  <a:pt x="19867" y="20334"/>
                </a:lnTo>
                <a:cubicBezTo>
                  <a:pt x="19867" y="20334"/>
                  <a:pt x="17334" y="20334"/>
                  <a:pt x="17334" y="20334"/>
                </a:cubicBezTo>
                <a:close/>
                <a:moveTo>
                  <a:pt x="1681" y="20334"/>
                </a:moveTo>
                <a:lnTo>
                  <a:pt x="6785" y="10692"/>
                </a:lnTo>
                <a:lnTo>
                  <a:pt x="8418" y="11900"/>
                </a:lnTo>
                <a:cubicBezTo>
                  <a:pt x="8645" y="12068"/>
                  <a:pt x="8962" y="12063"/>
                  <a:pt x="9183" y="11887"/>
                </a:cubicBezTo>
                <a:lnTo>
                  <a:pt x="10770" y="10633"/>
                </a:lnTo>
                <a:cubicBezTo>
                  <a:pt x="10770" y="10633"/>
                  <a:pt x="12032" y="13018"/>
                  <a:pt x="12033" y="13019"/>
                </a:cubicBezTo>
                <a:lnTo>
                  <a:pt x="15905" y="20334"/>
                </a:lnTo>
                <a:cubicBezTo>
                  <a:pt x="15905" y="20334"/>
                  <a:pt x="1681" y="20334"/>
                  <a:pt x="1681" y="20334"/>
                </a:cubicBezTo>
                <a:close/>
                <a:moveTo>
                  <a:pt x="8793" y="6898"/>
                </a:moveTo>
                <a:lnTo>
                  <a:pt x="10168" y="9497"/>
                </a:lnTo>
                <a:lnTo>
                  <a:pt x="8780" y="10595"/>
                </a:lnTo>
                <a:lnTo>
                  <a:pt x="7383" y="9562"/>
                </a:lnTo>
                <a:cubicBezTo>
                  <a:pt x="7383" y="9562"/>
                  <a:pt x="8793" y="6898"/>
                  <a:pt x="8793" y="6898"/>
                </a:cubicBezTo>
                <a:close/>
                <a:moveTo>
                  <a:pt x="14598" y="10225"/>
                </a:moveTo>
                <a:lnTo>
                  <a:pt x="15372" y="11710"/>
                </a:lnTo>
                <a:lnTo>
                  <a:pt x="14603" y="12285"/>
                </a:lnTo>
                <a:lnTo>
                  <a:pt x="13834" y="11693"/>
                </a:lnTo>
                <a:cubicBezTo>
                  <a:pt x="13834" y="11693"/>
                  <a:pt x="14598" y="10225"/>
                  <a:pt x="14598" y="10225"/>
                </a:cubicBezTo>
                <a:close/>
                <a:moveTo>
                  <a:pt x="9424" y="1266"/>
                </a:moveTo>
                <a:lnTo>
                  <a:pt x="11738" y="1266"/>
                </a:lnTo>
                <a:lnTo>
                  <a:pt x="11738" y="2742"/>
                </a:lnTo>
                <a:lnTo>
                  <a:pt x="9424" y="2742"/>
                </a:lnTo>
                <a:cubicBezTo>
                  <a:pt x="9424" y="2742"/>
                  <a:pt x="9424" y="1266"/>
                  <a:pt x="9424" y="1266"/>
                </a:cubicBezTo>
                <a:close/>
                <a:moveTo>
                  <a:pt x="21468" y="20674"/>
                </a:moveTo>
                <a:lnTo>
                  <a:pt x="15157" y="8566"/>
                </a:lnTo>
                <a:cubicBezTo>
                  <a:pt x="15049" y="8357"/>
                  <a:pt x="14833" y="8227"/>
                  <a:pt x="14598" y="8227"/>
                </a:cubicBezTo>
                <a:cubicBezTo>
                  <a:pt x="14363" y="8227"/>
                  <a:pt x="14148" y="8357"/>
                  <a:pt x="14039" y="8566"/>
                </a:cubicBezTo>
                <a:lnTo>
                  <a:pt x="12583" y="11360"/>
                </a:lnTo>
                <a:lnTo>
                  <a:pt x="9424" y="5391"/>
                </a:lnTo>
                <a:lnTo>
                  <a:pt x="9424" y="4008"/>
                </a:lnTo>
                <a:lnTo>
                  <a:pt x="12369" y="4008"/>
                </a:lnTo>
                <a:cubicBezTo>
                  <a:pt x="12717" y="4008"/>
                  <a:pt x="13000" y="3724"/>
                  <a:pt x="13000" y="3375"/>
                </a:cubicBezTo>
                <a:lnTo>
                  <a:pt x="13000" y="633"/>
                </a:lnTo>
                <a:cubicBezTo>
                  <a:pt x="13000" y="283"/>
                  <a:pt x="12717" y="0"/>
                  <a:pt x="12369" y="0"/>
                </a:cubicBezTo>
                <a:lnTo>
                  <a:pt x="8793" y="0"/>
                </a:lnTo>
                <a:cubicBezTo>
                  <a:pt x="8444" y="0"/>
                  <a:pt x="8162" y="283"/>
                  <a:pt x="8162" y="633"/>
                </a:cubicBezTo>
                <a:lnTo>
                  <a:pt x="8162" y="5390"/>
                </a:lnTo>
                <a:lnTo>
                  <a:pt x="74" y="20671"/>
                </a:lnTo>
                <a:cubicBezTo>
                  <a:pt x="-30" y="20867"/>
                  <a:pt x="-24" y="21103"/>
                  <a:pt x="90" y="21293"/>
                </a:cubicBezTo>
                <a:cubicBezTo>
                  <a:pt x="205" y="21484"/>
                  <a:pt x="410" y="21600"/>
                  <a:pt x="631" y="21600"/>
                </a:cubicBezTo>
                <a:lnTo>
                  <a:pt x="20909" y="21600"/>
                </a:lnTo>
                <a:cubicBezTo>
                  <a:pt x="21129" y="21600"/>
                  <a:pt x="21334" y="21484"/>
                  <a:pt x="21448" y="21295"/>
                </a:cubicBezTo>
                <a:cubicBezTo>
                  <a:pt x="21563" y="21106"/>
                  <a:pt x="21570" y="20870"/>
                  <a:pt x="21468" y="20674"/>
                </a:cubicBezTo>
                <a:cubicBezTo>
                  <a:pt x="21468" y="20674"/>
                  <a:pt x="21468" y="20674"/>
                  <a:pt x="21468" y="2067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9" name="Shape"/>
          <p:cNvSpPr/>
          <p:nvPr/>
        </p:nvSpPr>
        <p:spPr>
          <a:xfrm>
            <a:off x="880232" y="5174688"/>
            <a:ext cx="351743" cy="351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7334" y="20334"/>
                </a:moveTo>
                <a:lnTo>
                  <a:pt x="13446" y="12989"/>
                </a:lnTo>
                <a:lnTo>
                  <a:pt x="14214" y="13580"/>
                </a:lnTo>
                <a:cubicBezTo>
                  <a:pt x="14434" y="13749"/>
                  <a:pt x="14751" y="13753"/>
                  <a:pt x="14976" y="13585"/>
                </a:cubicBezTo>
                <a:lnTo>
                  <a:pt x="15964" y="12846"/>
                </a:lnTo>
                <a:lnTo>
                  <a:pt x="19867" y="20334"/>
                </a:lnTo>
                <a:cubicBezTo>
                  <a:pt x="19867" y="20334"/>
                  <a:pt x="17334" y="20334"/>
                  <a:pt x="17334" y="20334"/>
                </a:cubicBezTo>
                <a:close/>
                <a:moveTo>
                  <a:pt x="1681" y="20334"/>
                </a:moveTo>
                <a:lnTo>
                  <a:pt x="6785" y="10692"/>
                </a:lnTo>
                <a:lnTo>
                  <a:pt x="8418" y="11900"/>
                </a:lnTo>
                <a:cubicBezTo>
                  <a:pt x="8645" y="12068"/>
                  <a:pt x="8962" y="12063"/>
                  <a:pt x="9183" y="11887"/>
                </a:cubicBezTo>
                <a:lnTo>
                  <a:pt x="10770" y="10633"/>
                </a:lnTo>
                <a:cubicBezTo>
                  <a:pt x="10770" y="10633"/>
                  <a:pt x="12032" y="13018"/>
                  <a:pt x="12033" y="13019"/>
                </a:cubicBezTo>
                <a:lnTo>
                  <a:pt x="15905" y="20334"/>
                </a:lnTo>
                <a:cubicBezTo>
                  <a:pt x="15905" y="20334"/>
                  <a:pt x="1681" y="20334"/>
                  <a:pt x="1681" y="20334"/>
                </a:cubicBezTo>
                <a:close/>
                <a:moveTo>
                  <a:pt x="8793" y="6898"/>
                </a:moveTo>
                <a:lnTo>
                  <a:pt x="10168" y="9497"/>
                </a:lnTo>
                <a:lnTo>
                  <a:pt x="8780" y="10595"/>
                </a:lnTo>
                <a:lnTo>
                  <a:pt x="7383" y="9562"/>
                </a:lnTo>
                <a:cubicBezTo>
                  <a:pt x="7383" y="9562"/>
                  <a:pt x="8793" y="6898"/>
                  <a:pt x="8793" y="6898"/>
                </a:cubicBezTo>
                <a:close/>
                <a:moveTo>
                  <a:pt x="14598" y="10225"/>
                </a:moveTo>
                <a:lnTo>
                  <a:pt x="15372" y="11710"/>
                </a:lnTo>
                <a:lnTo>
                  <a:pt x="14603" y="12285"/>
                </a:lnTo>
                <a:lnTo>
                  <a:pt x="13834" y="11693"/>
                </a:lnTo>
                <a:cubicBezTo>
                  <a:pt x="13834" y="11693"/>
                  <a:pt x="14598" y="10225"/>
                  <a:pt x="14598" y="10225"/>
                </a:cubicBezTo>
                <a:close/>
                <a:moveTo>
                  <a:pt x="9424" y="1266"/>
                </a:moveTo>
                <a:lnTo>
                  <a:pt x="11738" y="1266"/>
                </a:lnTo>
                <a:lnTo>
                  <a:pt x="11738" y="2742"/>
                </a:lnTo>
                <a:lnTo>
                  <a:pt x="9424" y="2742"/>
                </a:lnTo>
                <a:cubicBezTo>
                  <a:pt x="9424" y="2742"/>
                  <a:pt x="9424" y="1266"/>
                  <a:pt x="9424" y="1266"/>
                </a:cubicBezTo>
                <a:close/>
                <a:moveTo>
                  <a:pt x="21468" y="20674"/>
                </a:moveTo>
                <a:lnTo>
                  <a:pt x="15157" y="8566"/>
                </a:lnTo>
                <a:cubicBezTo>
                  <a:pt x="15049" y="8357"/>
                  <a:pt x="14833" y="8227"/>
                  <a:pt x="14598" y="8227"/>
                </a:cubicBezTo>
                <a:cubicBezTo>
                  <a:pt x="14363" y="8227"/>
                  <a:pt x="14148" y="8357"/>
                  <a:pt x="14039" y="8566"/>
                </a:cubicBezTo>
                <a:lnTo>
                  <a:pt x="12583" y="11360"/>
                </a:lnTo>
                <a:lnTo>
                  <a:pt x="9424" y="5391"/>
                </a:lnTo>
                <a:lnTo>
                  <a:pt x="9424" y="4008"/>
                </a:lnTo>
                <a:lnTo>
                  <a:pt x="12369" y="4008"/>
                </a:lnTo>
                <a:cubicBezTo>
                  <a:pt x="12717" y="4008"/>
                  <a:pt x="13000" y="3724"/>
                  <a:pt x="13000" y="3375"/>
                </a:cubicBezTo>
                <a:lnTo>
                  <a:pt x="13000" y="633"/>
                </a:lnTo>
                <a:cubicBezTo>
                  <a:pt x="13000" y="283"/>
                  <a:pt x="12717" y="0"/>
                  <a:pt x="12369" y="0"/>
                </a:cubicBezTo>
                <a:lnTo>
                  <a:pt x="8793" y="0"/>
                </a:lnTo>
                <a:cubicBezTo>
                  <a:pt x="8444" y="0"/>
                  <a:pt x="8162" y="283"/>
                  <a:pt x="8162" y="633"/>
                </a:cubicBezTo>
                <a:lnTo>
                  <a:pt x="8162" y="5390"/>
                </a:lnTo>
                <a:lnTo>
                  <a:pt x="74" y="20671"/>
                </a:lnTo>
                <a:cubicBezTo>
                  <a:pt x="-30" y="20867"/>
                  <a:pt x="-24" y="21103"/>
                  <a:pt x="90" y="21293"/>
                </a:cubicBezTo>
                <a:cubicBezTo>
                  <a:pt x="205" y="21484"/>
                  <a:pt x="410" y="21600"/>
                  <a:pt x="631" y="21600"/>
                </a:cubicBezTo>
                <a:lnTo>
                  <a:pt x="20909" y="21600"/>
                </a:lnTo>
                <a:cubicBezTo>
                  <a:pt x="21129" y="21600"/>
                  <a:pt x="21334" y="21484"/>
                  <a:pt x="21448" y="21295"/>
                </a:cubicBezTo>
                <a:cubicBezTo>
                  <a:pt x="21563" y="21106"/>
                  <a:pt x="21570" y="20870"/>
                  <a:pt x="21468" y="20674"/>
                </a:cubicBezTo>
                <a:cubicBezTo>
                  <a:pt x="21468" y="20674"/>
                  <a:pt x="21468" y="20674"/>
                  <a:pt x="21468" y="2067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0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1" name="Title 1"/>
          <p:cNvSpPr txBox="1"/>
          <p:nvPr/>
        </p:nvSpPr>
        <p:spPr>
          <a:xfrm>
            <a:off x="61105" y="164485"/>
            <a:ext cx="11141942" cy="677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Introduction To The Project</a:t>
            </a:r>
          </a:p>
        </p:txBody>
      </p:sp>
      <p:pic>
        <p:nvPicPr>
          <p:cNvPr id="412" name="Picture 22" descr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988DA7-E936-7BF3-C807-7F4980A91C17}"/>
              </a:ext>
            </a:extLst>
          </p:cNvPr>
          <p:cNvSpPr txBox="1"/>
          <p:nvPr/>
        </p:nvSpPr>
        <p:spPr>
          <a:xfrm>
            <a:off x="1711769" y="1339335"/>
            <a:ext cx="949127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Our application is called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Sanjeevani</a:t>
            </a:r>
            <a:r>
              <a:rPr lang="en-US" b="1" dirty="0">
                <a:solidFill>
                  <a:srgbClr val="FFFFFF"/>
                </a:solidFill>
              </a:rPr>
              <a:t> App. </a:t>
            </a:r>
            <a:endParaRPr lang="en-IN" dirty="0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FEA4416A-A628-F8E8-5F48-930AC3D1EB50}"/>
              </a:ext>
            </a:extLst>
          </p:cNvPr>
          <p:cNvSpPr/>
          <p:nvPr/>
        </p:nvSpPr>
        <p:spPr>
          <a:xfrm>
            <a:off x="880231" y="1403103"/>
            <a:ext cx="351743" cy="351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7334" y="20334"/>
                </a:moveTo>
                <a:lnTo>
                  <a:pt x="13446" y="12989"/>
                </a:lnTo>
                <a:lnTo>
                  <a:pt x="14214" y="13580"/>
                </a:lnTo>
                <a:cubicBezTo>
                  <a:pt x="14434" y="13749"/>
                  <a:pt x="14751" y="13753"/>
                  <a:pt x="14976" y="13585"/>
                </a:cubicBezTo>
                <a:lnTo>
                  <a:pt x="15964" y="12846"/>
                </a:lnTo>
                <a:lnTo>
                  <a:pt x="19867" y="20334"/>
                </a:lnTo>
                <a:cubicBezTo>
                  <a:pt x="19867" y="20334"/>
                  <a:pt x="17334" y="20334"/>
                  <a:pt x="17334" y="20334"/>
                </a:cubicBezTo>
                <a:close/>
                <a:moveTo>
                  <a:pt x="1681" y="20334"/>
                </a:moveTo>
                <a:lnTo>
                  <a:pt x="6785" y="10692"/>
                </a:lnTo>
                <a:lnTo>
                  <a:pt x="8418" y="11900"/>
                </a:lnTo>
                <a:cubicBezTo>
                  <a:pt x="8645" y="12068"/>
                  <a:pt x="8962" y="12063"/>
                  <a:pt x="9183" y="11887"/>
                </a:cubicBezTo>
                <a:lnTo>
                  <a:pt x="10770" y="10633"/>
                </a:lnTo>
                <a:cubicBezTo>
                  <a:pt x="10770" y="10633"/>
                  <a:pt x="12032" y="13018"/>
                  <a:pt x="12033" y="13019"/>
                </a:cubicBezTo>
                <a:lnTo>
                  <a:pt x="15905" y="20334"/>
                </a:lnTo>
                <a:cubicBezTo>
                  <a:pt x="15905" y="20334"/>
                  <a:pt x="1681" y="20334"/>
                  <a:pt x="1681" y="20334"/>
                </a:cubicBezTo>
                <a:close/>
                <a:moveTo>
                  <a:pt x="8793" y="6898"/>
                </a:moveTo>
                <a:lnTo>
                  <a:pt x="10168" y="9497"/>
                </a:lnTo>
                <a:lnTo>
                  <a:pt x="8780" y="10595"/>
                </a:lnTo>
                <a:lnTo>
                  <a:pt x="7383" y="9562"/>
                </a:lnTo>
                <a:cubicBezTo>
                  <a:pt x="7383" y="9562"/>
                  <a:pt x="8793" y="6898"/>
                  <a:pt x="8793" y="6898"/>
                </a:cubicBezTo>
                <a:close/>
                <a:moveTo>
                  <a:pt x="14598" y="10225"/>
                </a:moveTo>
                <a:lnTo>
                  <a:pt x="15372" y="11710"/>
                </a:lnTo>
                <a:lnTo>
                  <a:pt x="14603" y="12285"/>
                </a:lnTo>
                <a:lnTo>
                  <a:pt x="13834" y="11693"/>
                </a:lnTo>
                <a:cubicBezTo>
                  <a:pt x="13834" y="11693"/>
                  <a:pt x="14598" y="10225"/>
                  <a:pt x="14598" y="10225"/>
                </a:cubicBezTo>
                <a:close/>
                <a:moveTo>
                  <a:pt x="9424" y="1266"/>
                </a:moveTo>
                <a:lnTo>
                  <a:pt x="11738" y="1266"/>
                </a:lnTo>
                <a:lnTo>
                  <a:pt x="11738" y="2742"/>
                </a:lnTo>
                <a:lnTo>
                  <a:pt x="9424" y="2742"/>
                </a:lnTo>
                <a:cubicBezTo>
                  <a:pt x="9424" y="2742"/>
                  <a:pt x="9424" y="1266"/>
                  <a:pt x="9424" y="1266"/>
                </a:cubicBezTo>
                <a:close/>
                <a:moveTo>
                  <a:pt x="21468" y="20674"/>
                </a:moveTo>
                <a:lnTo>
                  <a:pt x="15157" y="8566"/>
                </a:lnTo>
                <a:cubicBezTo>
                  <a:pt x="15049" y="8357"/>
                  <a:pt x="14833" y="8227"/>
                  <a:pt x="14598" y="8227"/>
                </a:cubicBezTo>
                <a:cubicBezTo>
                  <a:pt x="14363" y="8227"/>
                  <a:pt x="14148" y="8357"/>
                  <a:pt x="14039" y="8566"/>
                </a:cubicBezTo>
                <a:lnTo>
                  <a:pt x="12583" y="11360"/>
                </a:lnTo>
                <a:lnTo>
                  <a:pt x="9424" y="5391"/>
                </a:lnTo>
                <a:lnTo>
                  <a:pt x="9424" y="4008"/>
                </a:lnTo>
                <a:lnTo>
                  <a:pt x="12369" y="4008"/>
                </a:lnTo>
                <a:cubicBezTo>
                  <a:pt x="12717" y="4008"/>
                  <a:pt x="13000" y="3724"/>
                  <a:pt x="13000" y="3375"/>
                </a:cubicBezTo>
                <a:lnTo>
                  <a:pt x="13000" y="633"/>
                </a:lnTo>
                <a:cubicBezTo>
                  <a:pt x="13000" y="283"/>
                  <a:pt x="12717" y="0"/>
                  <a:pt x="12369" y="0"/>
                </a:cubicBezTo>
                <a:lnTo>
                  <a:pt x="8793" y="0"/>
                </a:lnTo>
                <a:cubicBezTo>
                  <a:pt x="8444" y="0"/>
                  <a:pt x="8162" y="283"/>
                  <a:pt x="8162" y="633"/>
                </a:cubicBezTo>
                <a:lnTo>
                  <a:pt x="8162" y="5390"/>
                </a:lnTo>
                <a:lnTo>
                  <a:pt x="74" y="20671"/>
                </a:lnTo>
                <a:cubicBezTo>
                  <a:pt x="-30" y="20867"/>
                  <a:pt x="-24" y="21103"/>
                  <a:pt x="90" y="21293"/>
                </a:cubicBezTo>
                <a:cubicBezTo>
                  <a:pt x="205" y="21484"/>
                  <a:pt x="410" y="21600"/>
                  <a:pt x="631" y="21600"/>
                </a:cubicBezTo>
                <a:lnTo>
                  <a:pt x="20909" y="21600"/>
                </a:lnTo>
                <a:cubicBezTo>
                  <a:pt x="21129" y="21600"/>
                  <a:pt x="21334" y="21484"/>
                  <a:pt x="21448" y="21295"/>
                </a:cubicBezTo>
                <a:cubicBezTo>
                  <a:pt x="21563" y="21106"/>
                  <a:pt x="21570" y="20870"/>
                  <a:pt x="21468" y="20674"/>
                </a:cubicBezTo>
                <a:cubicBezTo>
                  <a:pt x="21468" y="20674"/>
                  <a:pt x="21468" y="20674"/>
                  <a:pt x="21468" y="2067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 animBg="1"/>
      <p:bldP spid="407" grpId="0" animBg="1"/>
      <p:bldP spid="408" grpId="0" animBg="1"/>
      <p:bldP spid="409" grpId="0" animBg="1"/>
      <p:bldP spid="3" grpId="0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06573" y="1485578"/>
            <a:ext cx="11254632" cy="4525964"/>
          </a:xfrm>
          <a:prstGeom prst="rect">
            <a:avLst/>
          </a:prstGeom>
        </p:spPr>
        <p:txBody>
          <a:bodyPr/>
          <a:lstStyle/>
          <a:p>
            <a:pPr marL="444715" indent="-444715" defTabSz="1185703">
              <a:spcBef>
                <a:spcPts val="700"/>
              </a:spcBef>
              <a:defRPr sz="3104">
                <a:solidFill>
                  <a:srgbClr val="FFFFFF"/>
                </a:solidFill>
              </a:defRPr>
            </a:pPr>
            <a:r>
              <a:rPr sz="2400" dirty="0"/>
              <a:t>We will be developing this software because of the following reasons:</a:t>
            </a:r>
          </a:p>
          <a:p>
            <a:pPr marL="963345" lvl="1" indent="-370185" defTabSz="1185703">
              <a:spcBef>
                <a:spcPts val="800"/>
              </a:spcBef>
              <a:defRPr sz="3104">
                <a:solidFill>
                  <a:srgbClr val="FFFFFF"/>
                </a:solidFill>
              </a:defRPr>
            </a:pPr>
            <a:endParaRPr dirty="0"/>
          </a:p>
          <a:p>
            <a:pPr marL="963345" lvl="1" indent="-370185" defTabSz="1185703">
              <a:spcBef>
                <a:spcPts val="700"/>
              </a:spcBef>
              <a:defRPr sz="3104" b="1">
                <a:solidFill>
                  <a:srgbClr val="FFFF00"/>
                </a:solidFill>
              </a:defRPr>
            </a:pPr>
            <a:r>
              <a:rPr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Reduction in manual efforts</a:t>
            </a:r>
          </a:p>
          <a:p>
            <a:pPr marL="963345" lvl="1" indent="-370185" defTabSz="1185703">
              <a:spcBef>
                <a:spcPts val="800"/>
              </a:spcBef>
              <a:defRPr sz="3104">
                <a:solidFill>
                  <a:srgbClr val="FFFF00"/>
                </a:solidFill>
              </a:defRPr>
            </a:pPr>
            <a:endParaRPr sz="2200" dirty="0"/>
          </a:p>
          <a:p>
            <a:pPr marL="963345" lvl="1" indent="-370185" defTabSz="1185703">
              <a:spcBef>
                <a:spcPts val="700"/>
              </a:spcBef>
              <a:defRPr sz="3104" b="1">
                <a:solidFill>
                  <a:srgbClr val="FFFF00"/>
                </a:solidFill>
              </a:defRPr>
            </a:pPr>
            <a:r>
              <a:rPr sz="2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Simple access to reference records.</a:t>
            </a:r>
          </a:p>
          <a:p>
            <a:pPr marL="963345" lvl="1" indent="-370185" defTabSz="1185703">
              <a:spcBef>
                <a:spcPts val="800"/>
              </a:spcBef>
              <a:defRPr sz="3104">
                <a:solidFill>
                  <a:srgbClr val="FFFF00"/>
                </a:solidFill>
              </a:defRPr>
            </a:pPr>
            <a:endParaRPr sz="2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963345" lvl="1" indent="-370185" defTabSz="1185703">
              <a:spcBef>
                <a:spcPts val="700"/>
              </a:spcBef>
              <a:defRPr sz="3104" b="1">
                <a:solidFill>
                  <a:srgbClr val="FFFF00"/>
                </a:solidFill>
              </a:defRPr>
            </a:pPr>
            <a:r>
              <a:rPr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Zero paper work</a:t>
            </a:r>
          </a:p>
        </p:txBody>
      </p:sp>
      <p:sp>
        <p:nvSpPr>
          <p:cNvPr id="415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6" name="Title 1"/>
          <p:cNvSpPr txBox="1"/>
          <p:nvPr/>
        </p:nvSpPr>
        <p:spPr>
          <a:xfrm>
            <a:off x="-396890" y="0"/>
            <a:ext cx="8107391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normAutofit/>
          </a:bodyPr>
          <a:lstStyle>
            <a:lvl1pPr algn="ctr">
              <a:defRPr sz="4000" b="1">
                <a:solidFill>
                  <a:srgbClr val="FFFFFF"/>
                </a:solidFill>
              </a:defRPr>
            </a:lvl1pPr>
          </a:lstStyle>
          <a:p>
            <a:r>
              <a:t>Motivation For The Project</a:t>
            </a:r>
          </a:p>
        </p:txBody>
      </p:sp>
      <p:pic>
        <p:nvPicPr>
          <p:cNvPr id="417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" grpId="1" build="p" bldLvl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Freeform: Shape 3"/>
          <p:cNvSpPr/>
          <p:nvPr/>
        </p:nvSpPr>
        <p:spPr>
          <a:xfrm rot="20400000">
            <a:off x="-285285" y="3276239"/>
            <a:ext cx="4408994" cy="645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409"/>
                </a:lnTo>
                <a:lnTo>
                  <a:pt x="0" y="21600"/>
                </a:lnTo>
                <a:lnTo>
                  <a:pt x="1173" y="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0" name="Freeform: Shape 4"/>
          <p:cNvSpPr/>
          <p:nvPr/>
        </p:nvSpPr>
        <p:spPr>
          <a:xfrm rot="20400000">
            <a:off x="-232411" y="5216973"/>
            <a:ext cx="9730459" cy="640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3934" y="21572"/>
                </a:lnTo>
                <a:lnTo>
                  <a:pt x="0" y="2860"/>
                </a:lnTo>
                <a:lnTo>
                  <a:pt x="97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31859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1" name="Freeform: Shape 6"/>
          <p:cNvSpPr/>
          <p:nvPr/>
        </p:nvSpPr>
        <p:spPr>
          <a:xfrm rot="20400000">
            <a:off x="3841318" y="5624655"/>
            <a:ext cx="7324658" cy="643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29"/>
                </a:moveTo>
                <a:lnTo>
                  <a:pt x="21600" y="21600"/>
                </a:lnTo>
                <a:lnTo>
                  <a:pt x="5683" y="21354"/>
                </a:lnTo>
                <a:lnTo>
                  <a:pt x="0" y="0"/>
                </a:lnTo>
                <a:lnTo>
                  <a:pt x="21600" y="129"/>
                </a:ln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2" name="Freeform: Shape 5"/>
          <p:cNvSpPr/>
          <p:nvPr/>
        </p:nvSpPr>
        <p:spPr>
          <a:xfrm rot="20400000">
            <a:off x="-373676" y="4178996"/>
            <a:ext cx="7441938" cy="663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0831"/>
                </a:lnTo>
                <a:lnTo>
                  <a:pt x="0" y="21600"/>
                </a:lnTo>
                <a:lnTo>
                  <a:pt x="611" y="212"/>
                </a:lnTo>
                <a:lnTo>
                  <a:pt x="21600" y="0"/>
                </a:lnTo>
                <a:close/>
              </a:path>
            </a:pathLst>
          </a:custGeom>
          <a:solidFill>
            <a:srgbClr val="77933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30" name="Group 26"/>
          <p:cNvGrpSpPr/>
          <p:nvPr/>
        </p:nvGrpSpPr>
        <p:grpSpPr>
          <a:xfrm>
            <a:off x="6146348" y="2281607"/>
            <a:ext cx="1365888" cy="1614574"/>
            <a:chOff x="0" y="0"/>
            <a:chExt cx="1365886" cy="1614572"/>
          </a:xfrm>
        </p:grpSpPr>
        <p:sp>
          <p:nvSpPr>
            <p:cNvPr id="423" name="Freeform: Shape 10"/>
            <p:cNvSpPr/>
            <p:nvPr/>
          </p:nvSpPr>
          <p:spPr>
            <a:xfrm rot="20275745" flipH="1">
              <a:off x="465444" y="1384963"/>
              <a:ext cx="164595" cy="206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15715" y="35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77933C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Freeform: Shape 11"/>
            <p:cNvSpPr/>
            <p:nvPr/>
          </p:nvSpPr>
          <p:spPr>
            <a:xfrm rot="20275745" flipH="1">
              <a:off x="420996" y="1098177"/>
              <a:ext cx="521209" cy="252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7067" y="0"/>
                  </a:lnTo>
                  <a:lnTo>
                    <a:pt x="0" y="141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77933C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Freeform: Shape 12"/>
            <p:cNvSpPr/>
            <p:nvPr/>
          </p:nvSpPr>
          <p:spPr>
            <a:xfrm rot="20275745" flipH="1">
              <a:off x="1181982" y="626311"/>
              <a:ext cx="177090" cy="70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83" y="0"/>
                  </a:moveTo>
                  <a:lnTo>
                    <a:pt x="0" y="20558"/>
                  </a:lnTo>
                  <a:lnTo>
                    <a:pt x="21600" y="21600"/>
                  </a:lnTo>
                  <a:lnTo>
                    <a:pt x="15083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77933C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Freeform: Shape 13"/>
            <p:cNvSpPr/>
            <p:nvPr/>
          </p:nvSpPr>
          <p:spPr>
            <a:xfrm rot="20275745" flipH="1">
              <a:off x="1037246" y="627633"/>
              <a:ext cx="248050" cy="371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987"/>
                  </a:lnTo>
                  <a:lnTo>
                    <a:pt x="1965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77933C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7" name="Freeform: Shape 14"/>
            <p:cNvSpPr/>
            <p:nvPr/>
          </p:nvSpPr>
          <p:spPr>
            <a:xfrm rot="20275745" flipH="1">
              <a:off x="92957" y="511003"/>
              <a:ext cx="552054" cy="60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9566"/>
                  </a:lnTo>
                  <a:lnTo>
                    <a:pt x="199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77933C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Freeform: Shape 15"/>
            <p:cNvSpPr/>
            <p:nvPr/>
          </p:nvSpPr>
          <p:spPr>
            <a:xfrm rot="20275745" flipH="1">
              <a:off x="621508" y="456808"/>
              <a:ext cx="417023" cy="72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12263" y="21600"/>
                  </a:moveTo>
                  <a:lnTo>
                    <a:pt x="2" y="19876"/>
                  </a:lnTo>
                  <a:cubicBezTo>
                    <a:pt x="-58" y="13310"/>
                    <a:pt x="1113" y="6566"/>
                    <a:pt x="1052" y="0"/>
                  </a:cubicBezTo>
                  <a:lnTo>
                    <a:pt x="21542" y="16811"/>
                  </a:lnTo>
                  <a:lnTo>
                    <a:pt x="12263" y="2160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77933C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Freeform: Shape 16"/>
            <p:cNvSpPr/>
            <p:nvPr/>
          </p:nvSpPr>
          <p:spPr>
            <a:xfrm rot="20275745" flipH="1">
              <a:off x="509354" y="37635"/>
              <a:ext cx="397735" cy="1012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554"/>
                  </a:moveTo>
                  <a:lnTo>
                    <a:pt x="16481" y="0"/>
                  </a:lnTo>
                  <a:cubicBezTo>
                    <a:pt x="16597" y="6936"/>
                    <a:pt x="21484" y="14664"/>
                    <a:pt x="21600" y="21600"/>
                  </a:cubicBezTo>
                  <a:lnTo>
                    <a:pt x="0" y="9554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77933C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38" name="Group 34"/>
          <p:cNvGrpSpPr/>
          <p:nvPr/>
        </p:nvGrpSpPr>
        <p:grpSpPr>
          <a:xfrm>
            <a:off x="3297953" y="1888505"/>
            <a:ext cx="1365888" cy="1614574"/>
            <a:chOff x="0" y="0"/>
            <a:chExt cx="1365886" cy="1614572"/>
          </a:xfrm>
        </p:grpSpPr>
        <p:sp>
          <p:nvSpPr>
            <p:cNvPr id="431" name="Freeform: Shape 18"/>
            <p:cNvSpPr/>
            <p:nvPr/>
          </p:nvSpPr>
          <p:spPr>
            <a:xfrm rot="20275745" flipH="1">
              <a:off x="465444" y="1384963"/>
              <a:ext cx="164595" cy="206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15715" y="35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Freeform: Shape 19"/>
            <p:cNvSpPr/>
            <p:nvPr/>
          </p:nvSpPr>
          <p:spPr>
            <a:xfrm rot="20275745" flipH="1">
              <a:off x="420996" y="1098177"/>
              <a:ext cx="521209" cy="252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7067" y="0"/>
                  </a:lnTo>
                  <a:lnTo>
                    <a:pt x="0" y="141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Freeform: Shape 20"/>
            <p:cNvSpPr/>
            <p:nvPr/>
          </p:nvSpPr>
          <p:spPr>
            <a:xfrm rot="20275745" flipH="1">
              <a:off x="1181982" y="626311"/>
              <a:ext cx="177090" cy="70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83" y="0"/>
                  </a:moveTo>
                  <a:lnTo>
                    <a:pt x="0" y="20558"/>
                  </a:lnTo>
                  <a:lnTo>
                    <a:pt x="21600" y="21600"/>
                  </a:lnTo>
                  <a:lnTo>
                    <a:pt x="1508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Freeform: Shape 21"/>
            <p:cNvSpPr/>
            <p:nvPr/>
          </p:nvSpPr>
          <p:spPr>
            <a:xfrm rot="20275745" flipH="1">
              <a:off x="1037246" y="627633"/>
              <a:ext cx="248050" cy="371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987"/>
                  </a:lnTo>
                  <a:lnTo>
                    <a:pt x="1965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5" name="Freeform: Shape 22"/>
            <p:cNvSpPr/>
            <p:nvPr/>
          </p:nvSpPr>
          <p:spPr>
            <a:xfrm rot="20275745" flipH="1">
              <a:off x="92957" y="511003"/>
              <a:ext cx="552054" cy="60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9566"/>
                  </a:lnTo>
                  <a:lnTo>
                    <a:pt x="199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Freeform: Shape 23"/>
            <p:cNvSpPr/>
            <p:nvPr/>
          </p:nvSpPr>
          <p:spPr>
            <a:xfrm rot="20275745" flipH="1">
              <a:off x="621508" y="456808"/>
              <a:ext cx="417023" cy="72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12263" y="21600"/>
                  </a:moveTo>
                  <a:lnTo>
                    <a:pt x="2" y="19876"/>
                  </a:lnTo>
                  <a:cubicBezTo>
                    <a:pt x="-58" y="13310"/>
                    <a:pt x="1113" y="6566"/>
                    <a:pt x="1052" y="0"/>
                  </a:cubicBezTo>
                  <a:lnTo>
                    <a:pt x="21542" y="16811"/>
                  </a:lnTo>
                  <a:lnTo>
                    <a:pt x="12263" y="2160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Freeform: Shape 24"/>
            <p:cNvSpPr/>
            <p:nvPr/>
          </p:nvSpPr>
          <p:spPr>
            <a:xfrm rot="20275745" flipH="1">
              <a:off x="509354" y="37635"/>
              <a:ext cx="397735" cy="1012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554"/>
                  </a:moveTo>
                  <a:lnTo>
                    <a:pt x="16481" y="0"/>
                  </a:lnTo>
                  <a:cubicBezTo>
                    <a:pt x="16597" y="6936"/>
                    <a:pt x="21484" y="14664"/>
                    <a:pt x="21600" y="21600"/>
                  </a:cubicBezTo>
                  <a:lnTo>
                    <a:pt x="0" y="9554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46" name="Group 42"/>
          <p:cNvGrpSpPr/>
          <p:nvPr/>
        </p:nvGrpSpPr>
        <p:grpSpPr>
          <a:xfrm>
            <a:off x="8518697" y="2907271"/>
            <a:ext cx="1365887" cy="1614574"/>
            <a:chOff x="0" y="0"/>
            <a:chExt cx="1365886" cy="1614572"/>
          </a:xfrm>
        </p:grpSpPr>
        <p:sp>
          <p:nvSpPr>
            <p:cNvPr id="439" name="Freeform: Shape 26"/>
            <p:cNvSpPr/>
            <p:nvPr/>
          </p:nvSpPr>
          <p:spPr>
            <a:xfrm rot="20275745" flipH="1">
              <a:off x="465444" y="1384963"/>
              <a:ext cx="164595" cy="206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15715" y="35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31859C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Freeform: Shape 27"/>
            <p:cNvSpPr/>
            <p:nvPr/>
          </p:nvSpPr>
          <p:spPr>
            <a:xfrm rot="20275745" flipH="1">
              <a:off x="420996" y="1098177"/>
              <a:ext cx="521209" cy="252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7067" y="0"/>
                  </a:lnTo>
                  <a:lnTo>
                    <a:pt x="0" y="141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31859C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Freeform: Shape 28"/>
            <p:cNvSpPr/>
            <p:nvPr/>
          </p:nvSpPr>
          <p:spPr>
            <a:xfrm rot="20275745" flipH="1">
              <a:off x="1181982" y="626311"/>
              <a:ext cx="177090" cy="70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83" y="0"/>
                  </a:moveTo>
                  <a:lnTo>
                    <a:pt x="0" y="20558"/>
                  </a:lnTo>
                  <a:lnTo>
                    <a:pt x="21600" y="21600"/>
                  </a:lnTo>
                  <a:lnTo>
                    <a:pt x="1508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31859C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Freeform: Shape 29"/>
            <p:cNvSpPr/>
            <p:nvPr/>
          </p:nvSpPr>
          <p:spPr>
            <a:xfrm rot="20275745" flipH="1">
              <a:off x="1037246" y="627633"/>
              <a:ext cx="248050" cy="371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987"/>
                  </a:lnTo>
                  <a:lnTo>
                    <a:pt x="1965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31859C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Freeform: Shape 30"/>
            <p:cNvSpPr/>
            <p:nvPr/>
          </p:nvSpPr>
          <p:spPr>
            <a:xfrm rot="20275745" flipH="1">
              <a:off x="92957" y="511003"/>
              <a:ext cx="552054" cy="60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9566"/>
                  </a:lnTo>
                  <a:lnTo>
                    <a:pt x="199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31859C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Freeform: Shape 31"/>
            <p:cNvSpPr/>
            <p:nvPr/>
          </p:nvSpPr>
          <p:spPr>
            <a:xfrm rot="20275745" flipH="1">
              <a:off x="621508" y="456808"/>
              <a:ext cx="417023" cy="72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12263" y="21600"/>
                  </a:moveTo>
                  <a:lnTo>
                    <a:pt x="2" y="19876"/>
                  </a:lnTo>
                  <a:cubicBezTo>
                    <a:pt x="-58" y="13310"/>
                    <a:pt x="1113" y="6566"/>
                    <a:pt x="1052" y="0"/>
                  </a:cubicBezTo>
                  <a:lnTo>
                    <a:pt x="21542" y="16811"/>
                  </a:lnTo>
                  <a:lnTo>
                    <a:pt x="12263" y="2160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31859C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5" name="Freeform: Shape 32"/>
            <p:cNvSpPr/>
            <p:nvPr/>
          </p:nvSpPr>
          <p:spPr>
            <a:xfrm rot="20275745" flipH="1">
              <a:off x="509354" y="37635"/>
              <a:ext cx="397735" cy="1012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554"/>
                  </a:moveTo>
                  <a:lnTo>
                    <a:pt x="16481" y="0"/>
                  </a:lnTo>
                  <a:cubicBezTo>
                    <a:pt x="16597" y="6936"/>
                    <a:pt x="21484" y="14664"/>
                    <a:pt x="21600" y="21600"/>
                  </a:cubicBezTo>
                  <a:lnTo>
                    <a:pt x="0" y="9554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31859C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54" name="Group 50"/>
          <p:cNvGrpSpPr/>
          <p:nvPr/>
        </p:nvGrpSpPr>
        <p:grpSpPr>
          <a:xfrm>
            <a:off x="10218315" y="3775868"/>
            <a:ext cx="1365887" cy="1614574"/>
            <a:chOff x="0" y="0"/>
            <a:chExt cx="1365886" cy="1614572"/>
          </a:xfrm>
        </p:grpSpPr>
        <p:sp>
          <p:nvSpPr>
            <p:cNvPr id="447" name="Freeform: Shape 34"/>
            <p:cNvSpPr/>
            <p:nvPr/>
          </p:nvSpPr>
          <p:spPr>
            <a:xfrm rot="20275745" flipH="1">
              <a:off x="465444" y="1384963"/>
              <a:ext cx="164595" cy="206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15715" y="35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E46C0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8" name="Freeform: Shape 35"/>
            <p:cNvSpPr/>
            <p:nvPr/>
          </p:nvSpPr>
          <p:spPr>
            <a:xfrm rot="20275745" flipH="1">
              <a:off x="420996" y="1098177"/>
              <a:ext cx="521209" cy="252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7067" y="0"/>
                  </a:lnTo>
                  <a:lnTo>
                    <a:pt x="0" y="141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E46C0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9" name="Freeform: Shape 36"/>
            <p:cNvSpPr/>
            <p:nvPr/>
          </p:nvSpPr>
          <p:spPr>
            <a:xfrm rot="20275745" flipH="1">
              <a:off x="1181982" y="626311"/>
              <a:ext cx="177090" cy="70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83" y="0"/>
                  </a:moveTo>
                  <a:lnTo>
                    <a:pt x="0" y="20558"/>
                  </a:lnTo>
                  <a:lnTo>
                    <a:pt x="21600" y="21600"/>
                  </a:lnTo>
                  <a:lnTo>
                    <a:pt x="15083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E46C0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0" name="Freeform: Shape 37"/>
            <p:cNvSpPr/>
            <p:nvPr/>
          </p:nvSpPr>
          <p:spPr>
            <a:xfrm rot="20275745" flipH="1">
              <a:off x="1037246" y="627633"/>
              <a:ext cx="248050" cy="371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987"/>
                  </a:lnTo>
                  <a:lnTo>
                    <a:pt x="1965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E46C0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Freeform: Shape 38"/>
            <p:cNvSpPr/>
            <p:nvPr/>
          </p:nvSpPr>
          <p:spPr>
            <a:xfrm rot="20275745" flipH="1">
              <a:off x="92957" y="511003"/>
              <a:ext cx="552054" cy="60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9566"/>
                  </a:lnTo>
                  <a:lnTo>
                    <a:pt x="199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E46C0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Freeform: Shape 39"/>
            <p:cNvSpPr/>
            <p:nvPr/>
          </p:nvSpPr>
          <p:spPr>
            <a:xfrm rot="20275745" flipH="1">
              <a:off x="621508" y="456808"/>
              <a:ext cx="417023" cy="72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12263" y="21600"/>
                  </a:moveTo>
                  <a:lnTo>
                    <a:pt x="2" y="19876"/>
                  </a:lnTo>
                  <a:cubicBezTo>
                    <a:pt x="-58" y="13310"/>
                    <a:pt x="1113" y="6566"/>
                    <a:pt x="1052" y="0"/>
                  </a:cubicBezTo>
                  <a:lnTo>
                    <a:pt x="21542" y="16811"/>
                  </a:lnTo>
                  <a:lnTo>
                    <a:pt x="12263" y="2160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E46C0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Freeform: Shape 40"/>
            <p:cNvSpPr/>
            <p:nvPr/>
          </p:nvSpPr>
          <p:spPr>
            <a:xfrm rot="20275745" flipH="1">
              <a:off x="509354" y="37635"/>
              <a:ext cx="397735" cy="1012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554"/>
                  </a:moveTo>
                  <a:lnTo>
                    <a:pt x="16481" y="0"/>
                  </a:lnTo>
                  <a:cubicBezTo>
                    <a:pt x="16597" y="6936"/>
                    <a:pt x="21484" y="14664"/>
                    <a:pt x="21600" y="21600"/>
                  </a:cubicBezTo>
                  <a:lnTo>
                    <a:pt x="0" y="9554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E46C0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55" name="TextBox 58"/>
          <p:cNvSpPr txBox="1"/>
          <p:nvPr/>
        </p:nvSpPr>
        <p:spPr>
          <a:xfrm rot="20399101">
            <a:off x="919284" y="3205011"/>
            <a:ext cx="287032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OTP CONFIRMATION</a:t>
            </a:r>
          </a:p>
        </p:txBody>
      </p:sp>
      <p:sp>
        <p:nvSpPr>
          <p:cNvPr id="456" name="TextBox 59"/>
          <p:cNvSpPr txBox="1"/>
          <p:nvPr/>
        </p:nvSpPr>
        <p:spPr>
          <a:xfrm rot="20400000">
            <a:off x="172346" y="3767613"/>
            <a:ext cx="856532" cy="54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600" b="1">
                <a:solidFill>
                  <a:srgbClr val="FFFFFF"/>
                </a:solidFill>
              </a:defRPr>
            </a:lvl1pPr>
          </a:lstStyle>
          <a:p>
            <a:r>
              <a:rPr dirty="0"/>
              <a:t>01</a:t>
            </a:r>
          </a:p>
        </p:txBody>
      </p:sp>
      <p:sp>
        <p:nvSpPr>
          <p:cNvPr id="457" name="TextBox 60"/>
          <p:cNvSpPr txBox="1"/>
          <p:nvPr/>
        </p:nvSpPr>
        <p:spPr>
          <a:xfrm rot="20399101">
            <a:off x="2638494" y="3973250"/>
            <a:ext cx="3144459" cy="340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SMS API </a:t>
            </a:r>
          </a:p>
        </p:txBody>
      </p:sp>
      <p:sp>
        <p:nvSpPr>
          <p:cNvPr id="458" name="TextBox 61"/>
          <p:cNvSpPr txBox="1"/>
          <p:nvPr/>
        </p:nvSpPr>
        <p:spPr>
          <a:xfrm rot="20400000">
            <a:off x="1861735" y="4562326"/>
            <a:ext cx="856532" cy="54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600" b="1">
                <a:solidFill>
                  <a:srgbClr val="FFFFFF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459" name="TextBox 62"/>
          <p:cNvSpPr txBox="1"/>
          <p:nvPr/>
        </p:nvSpPr>
        <p:spPr>
          <a:xfrm rot="20399101">
            <a:off x="3751076" y="4629014"/>
            <a:ext cx="5774056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MANAGE EMPLOYEES, RECEPTIONISTS &amp; DOCTOR</a:t>
            </a:r>
          </a:p>
        </p:txBody>
      </p:sp>
      <p:sp>
        <p:nvSpPr>
          <p:cNvPr id="460" name="TextBox 63"/>
          <p:cNvSpPr txBox="1"/>
          <p:nvPr/>
        </p:nvSpPr>
        <p:spPr>
          <a:xfrm rot="20400000">
            <a:off x="3174194" y="5621494"/>
            <a:ext cx="856532" cy="549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600" b="1">
                <a:solidFill>
                  <a:srgbClr val="FFFFFF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461" name="TextBox 64"/>
          <p:cNvSpPr txBox="1"/>
          <p:nvPr/>
        </p:nvSpPr>
        <p:spPr>
          <a:xfrm rot="20399101">
            <a:off x="6585365" y="5496943"/>
            <a:ext cx="3144459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MANAGE PATIENTS</a:t>
            </a:r>
          </a:p>
        </p:txBody>
      </p:sp>
      <p:sp>
        <p:nvSpPr>
          <p:cNvPr id="462" name="TextBox 65"/>
          <p:cNvSpPr txBox="1"/>
          <p:nvPr/>
        </p:nvSpPr>
        <p:spPr>
          <a:xfrm rot="20400000">
            <a:off x="5831411" y="6106016"/>
            <a:ext cx="856532" cy="54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600" b="1">
                <a:solidFill>
                  <a:srgbClr val="FFFFFF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463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4" name="Title 1"/>
          <p:cNvSpPr txBox="1"/>
          <p:nvPr/>
        </p:nvSpPr>
        <p:spPr>
          <a:xfrm>
            <a:off x="61105" y="164485"/>
            <a:ext cx="11141942" cy="677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Key Features Of Our Project</a:t>
            </a:r>
          </a:p>
        </p:txBody>
      </p:sp>
      <p:pic>
        <p:nvPicPr>
          <p:cNvPr id="465" name="Picture 69" descr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" grpId="0" animBg="1"/>
      <p:bldP spid="420" grpId="0" animBg="1"/>
      <p:bldP spid="421" grpId="0" animBg="1"/>
      <p:bldP spid="422" grpId="0" animBg="1"/>
      <p:bldP spid="455" grpId="0" animBg="1"/>
      <p:bldP spid="456" grpId="0" animBg="1"/>
      <p:bldP spid="457" grpId="0" animBg="1"/>
      <p:bldP spid="458" grpId="0" animBg="1"/>
      <p:bldP spid="459" grpId="0" animBg="1"/>
      <p:bldP spid="460" grpId="0" animBg="1"/>
      <p:bldP spid="461" grpId="0" animBg="1"/>
      <p:bldP spid="46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traight Connector 30"/>
          <p:cNvSpPr/>
          <p:nvPr/>
        </p:nvSpPr>
        <p:spPr>
          <a:xfrm flipV="1">
            <a:off x="3167148" y="4335188"/>
            <a:ext cx="5710845" cy="0"/>
          </a:xfrm>
          <a:prstGeom prst="line">
            <a:avLst/>
          </a:prstGeom>
          <a:ln w="63500">
            <a:solidFill>
              <a:srgbClr val="FFDB2C"/>
            </a:solidFill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28" name="Picture 31" descr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208" y="1270883"/>
            <a:ext cx="2384464" cy="239816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extBox 32"/>
          <p:cNvSpPr txBox="1"/>
          <p:nvPr/>
        </p:nvSpPr>
        <p:spPr>
          <a:xfrm>
            <a:off x="1330036" y="3709732"/>
            <a:ext cx="9360131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FREE </a:t>
            </a:r>
            <a:r>
              <a:rPr dirty="0"/>
              <a:t>JAVA PROJECT </a:t>
            </a:r>
            <a:r>
              <a:rPr lang="en-US" dirty="0"/>
              <a:t>BATCH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roup 34"/>
          <p:cNvGrpSpPr/>
          <p:nvPr/>
        </p:nvGrpSpPr>
        <p:grpSpPr>
          <a:xfrm>
            <a:off x="5154364" y="3266713"/>
            <a:ext cx="1255393" cy="1162471"/>
            <a:chOff x="0" y="0"/>
            <a:chExt cx="1255391" cy="1162470"/>
          </a:xfrm>
        </p:grpSpPr>
        <p:sp>
          <p:nvSpPr>
            <p:cNvPr id="467" name="Oval 35"/>
            <p:cNvSpPr/>
            <p:nvPr/>
          </p:nvSpPr>
          <p:spPr>
            <a:xfrm>
              <a:off x="0" y="0"/>
              <a:ext cx="1255393" cy="1162471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Oval 52"/>
            <p:cNvSpPr/>
            <p:nvPr/>
          </p:nvSpPr>
          <p:spPr>
            <a:xfrm>
              <a:off x="222013" y="211256"/>
              <a:ext cx="807487" cy="747719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70" name="Rectangle 10"/>
          <p:cNvSpPr/>
          <p:nvPr/>
        </p:nvSpPr>
        <p:spPr>
          <a:xfrm rot="20400000">
            <a:off x="4457065" y="2164714"/>
            <a:ext cx="993141" cy="1950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0" y="0"/>
                </a:moveTo>
                <a:lnTo>
                  <a:pt x="21280" y="10624"/>
                </a:lnTo>
                <a:lnTo>
                  <a:pt x="21600" y="21600"/>
                </a:lnTo>
                <a:lnTo>
                  <a:pt x="0" y="10643"/>
                </a:lnTo>
                <a:cubicBezTo>
                  <a:pt x="213" y="925"/>
                  <a:pt x="187" y="9791"/>
                  <a:pt x="32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1" name="Straight Connector 54"/>
          <p:cNvSpPr/>
          <p:nvPr/>
        </p:nvSpPr>
        <p:spPr>
          <a:xfrm>
            <a:off x="5753465" y="1983745"/>
            <a:ext cx="26227" cy="3822313"/>
          </a:xfrm>
          <a:prstGeom prst="line">
            <a:avLst/>
          </a:prstGeom>
          <a:ln>
            <a:solidFill>
              <a:srgbClr val="40404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72" name="Right Arrow 9"/>
          <p:cNvSpPr/>
          <p:nvPr/>
        </p:nvSpPr>
        <p:spPr>
          <a:xfrm rot="20520000">
            <a:off x="4225080" y="1363699"/>
            <a:ext cx="3683146" cy="18002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5" name="Group 56"/>
          <p:cNvGrpSpPr/>
          <p:nvPr/>
        </p:nvGrpSpPr>
        <p:grpSpPr>
          <a:xfrm>
            <a:off x="2172729" y="2709646"/>
            <a:ext cx="4372104" cy="3686147"/>
            <a:chOff x="0" y="0"/>
            <a:chExt cx="4372103" cy="3686146"/>
          </a:xfrm>
        </p:grpSpPr>
        <p:sp>
          <p:nvSpPr>
            <p:cNvPr id="473" name="Rectangle 10"/>
            <p:cNvSpPr/>
            <p:nvPr/>
          </p:nvSpPr>
          <p:spPr>
            <a:xfrm rot="13080000">
              <a:off x="2900751" y="1298330"/>
              <a:ext cx="974323" cy="1950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0" y="0"/>
                  </a:moveTo>
                  <a:lnTo>
                    <a:pt x="21280" y="10624"/>
                  </a:lnTo>
                  <a:lnTo>
                    <a:pt x="21600" y="21600"/>
                  </a:lnTo>
                  <a:lnTo>
                    <a:pt x="0" y="10643"/>
                  </a:lnTo>
                  <a:cubicBezTo>
                    <a:pt x="213" y="925"/>
                    <a:pt x="187" y="9791"/>
                    <a:pt x="320" y="0"/>
                  </a:cubicBezTo>
                  <a:close/>
                </a:path>
              </a:pathLst>
            </a:custGeom>
            <a:solidFill>
              <a:srgbClr val="E46C0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4" name="Right Arrow 40"/>
            <p:cNvSpPr/>
            <p:nvPr/>
          </p:nvSpPr>
          <p:spPr>
            <a:xfrm rot="13080000">
              <a:off x="163763" y="942973"/>
              <a:ext cx="3683145" cy="180020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7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617" y="1861480"/>
            <a:ext cx="968747" cy="968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676" y="4496568"/>
            <a:ext cx="908806" cy="908806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Rectangle 61"/>
          <p:cNvSpPr txBox="1"/>
          <p:nvPr/>
        </p:nvSpPr>
        <p:spPr>
          <a:xfrm>
            <a:off x="8273927" y="1372383"/>
            <a:ext cx="2017907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t>Admin</a:t>
            </a:r>
          </a:p>
        </p:txBody>
      </p:sp>
      <p:sp>
        <p:nvSpPr>
          <p:cNvPr id="479" name="Rectangle 62"/>
          <p:cNvSpPr txBox="1"/>
          <p:nvPr/>
        </p:nvSpPr>
        <p:spPr>
          <a:xfrm>
            <a:off x="806231" y="3048706"/>
            <a:ext cx="1904382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t>Receptionist</a:t>
            </a:r>
          </a:p>
        </p:txBody>
      </p:sp>
      <p:sp>
        <p:nvSpPr>
          <p:cNvPr id="480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1" name="Title 1"/>
          <p:cNvSpPr txBox="1"/>
          <p:nvPr/>
        </p:nvSpPr>
        <p:spPr>
          <a:xfrm>
            <a:off x="61105" y="164485"/>
            <a:ext cx="11141942" cy="677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Modules In The Project</a:t>
            </a:r>
          </a:p>
        </p:txBody>
      </p:sp>
      <p:pic>
        <p:nvPicPr>
          <p:cNvPr id="482" name="Picture 23" descr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5" name="Group 1"/>
          <p:cNvGrpSpPr/>
          <p:nvPr/>
        </p:nvGrpSpPr>
        <p:grpSpPr>
          <a:xfrm>
            <a:off x="5485439" y="2455803"/>
            <a:ext cx="3212108" cy="3628992"/>
            <a:chOff x="0" y="0"/>
            <a:chExt cx="3212106" cy="3628990"/>
          </a:xfrm>
        </p:grpSpPr>
        <p:sp>
          <p:nvSpPr>
            <p:cNvPr id="483" name="Rectangle 10"/>
            <p:cNvSpPr/>
            <p:nvPr/>
          </p:nvSpPr>
          <p:spPr>
            <a:xfrm rot="4020000">
              <a:off x="551894" y="1239"/>
              <a:ext cx="673990" cy="1645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0" y="0"/>
                  </a:moveTo>
                  <a:lnTo>
                    <a:pt x="21280" y="10624"/>
                  </a:lnTo>
                  <a:lnTo>
                    <a:pt x="21600" y="21600"/>
                  </a:lnTo>
                  <a:lnTo>
                    <a:pt x="0" y="10643"/>
                  </a:lnTo>
                  <a:cubicBezTo>
                    <a:pt x="213" y="925"/>
                    <a:pt x="187" y="9791"/>
                    <a:pt x="320" y="0"/>
                  </a:cubicBezTo>
                  <a:close/>
                </a:path>
              </a:pathLst>
            </a:custGeom>
            <a:solidFill>
              <a:srgbClr val="E46C0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Right Arrow 40"/>
            <p:cNvSpPr/>
            <p:nvPr/>
          </p:nvSpPr>
          <p:spPr>
            <a:xfrm rot="3960000">
              <a:off x="162776" y="925812"/>
              <a:ext cx="3181092" cy="177736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86" name="Rectangle 62"/>
          <p:cNvSpPr txBox="1"/>
          <p:nvPr/>
        </p:nvSpPr>
        <p:spPr>
          <a:xfrm>
            <a:off x="7664231" y="5805877"/>
            <a:ext cx="1904381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t>Doctor</a:t>
            </a:r>
          </a:p>
        </p:txBody>
      </p:sp>
      <p:pic>
        <p:nvPicPr>
          <p:cNvPr id="48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01" y="3353730"/>
            <a:ext cx="968747" cy="968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1" animBg="1" advAuto="0"/>
      <p:bldP spid="472" grpId="2" animBg="1" advAuto="0"/>
      <p:bldP spid="475" grpId="5" animBg="1" advAuto="0"/>
      <p:bldP spid="476" grpId="3" animBg="1" advAuto="0"/>
      <p:bldP spid="477" grpId="6" animBg="1" advAuto="0"/>
      <p:bldP spid="478" grpId="4" animBg="1" advAuto="0"/>
      <p:bldP spid="479" grpId="7" animBg="1" advAuto="0"/>
      <p:bldP spid="485" grpId="8" animBg="1" advAuto="0"/>
      <p:bldP spid="486" grpId="10" animBg="1" advAuto="0"/>
      <p:bldP spid="487" grpId="9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그룹 18"/>
          <p:cNvGrpSpPr/>
          <p:nvPr/>
        </p:nvGrpSpPr>
        <p:grpSpPr>
          <a:xfrm>
            <a:off x="1845426" y="3598299"/>
            <a:ext cx="5270036" cy="3832112"/>
            <a:chOff x="-1" y="-2773"/>
            <a:chExt cx="5357930" cy="3834884"/>
          </a:xfrm>
        </p:grpSpPr>
        <p:sp>
          <p:nvSpPr>
            <p:cNvPr id="489" name="Freeform 5"/>
            <p:cNvSpPr/>
            <p:nvPr/>
          </p:nvSpPr>
          <p:spPr>
            <a:xfrm>
              <a:off x="3144140" y="-2773"/>
              <a:ext cx="2213789" cy="3834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6" h="21572" extrusionOk="0">
                  <a:moveTo>
                    <a:pt x="5383" y="21572"/>
                  </a:moveTo>
                  <a:cubicBezTo>
                    <a:pt x="4957" y="20823"/>
                    <a:pt x="5787" y="15588"/>
                    <a:pt x="4939" y="14473"/>
                  </a:cubicBezTo>
                  <a:cubicBezTo>
                    <a:pt x="3179" y="12534"/>
                    <a:pt x="2592" y="10342"/>
                    <a:pt x="2457" y="8037"/>
                  </a:cubicBezTo>
                  <a:cubicBezTo>
                    <a:pt x="1780" y="6501"/>
                    <a:pt x="-1063" y="4009"/>
                    <a:pt x="426" y="3429"/>
                  </a:cubicBezTo>
                  <a:cubicBezTo>
                    <a:pt x="1411" y="3279"/>
                    <a:pt x="3540" y="6838"/>
                    <a:pt x="4262" y="7447"/>
                  </a:cubicBezTo>
                  <a:cubicBezTo>
                    <a:pt x="4487" y="7719"/>
                    <a:pt x="4894" y="7443"/>
                    <a:pt x="4758" y="7194"/>
                  </a:cubicBezTo>
                  <a:cubicBezTo>
                    <a:pt x="4066" y="5068"/>
                    <a:pt x="2427" y="890"/>
                    <a:pt x="4036" y="759"/>
                  </a:cubicBezTo>
                  <a:cubicBezTo>
                    <a:pt x="5164" y="651"/>
                    <a:pt x="6571" y="5578"/>
                    <a:pt x="7014" y="6604"/>
                  </a:cubicBezTo>
                  <a:cubicBezTo>
                    <a:pt x="7052" y="6815"/>
                    <a:pt x="7443" y="7236"/>
                    <a:pt x="7466" y="6548"/>
                  </a:cubicBezTo>
                  <a:cubicBezTo>
                    <a:pt x="7451" y="4525"/>
                    <a:pt x="6578" y="-28"/>
                    <a:pt x="8278" y="0"/>
                  </a:cubicBezTo>
                  <a:cubicBezTo>
                    <a:pt x="9609" y="-28"/>
                    <a:pt x="9692" y="5447"/>
                    <a:pt x="9812" y="6464"/>
                  </a:cubicBezTo>
                  <a:cubicBezTo>
                    <a:pt x="9842" y="6777"/>
                    <a:pt x="10015" y="6773"/>
                    <a:pt x="10309" y="6604"/>
                  </a:cubicBezTo>
                  <a:cubicBezTo>
                    <a:pt x="11662" y="4852"/>
                    <a:pt x="12475" y="853"/>
                    <a:pt x="14144" y="1180"/>
                  </a:cubicBezTo>
                  <a:cubicBezTo>
                    <a:pt x="15784" y="1490"/>
                    <a:pt x="13136" y="5199"/>
                    <a:pt x="12610" y="7110"/>
                  </a:cubicBezTo>
                  <a:lnTo>
                    <a:pt x="13197" y="9583"/>
                  </a:lnTo>
                  <a:cubicBezTo>
                    <a:pt x="13843" y="9058"/>
                    <a:pt x="14671" y="8506"/>
                    <a:pt x="15679" y="8009"/>
                  </a:cubicBezTo>
                  <a:cubicBezTo>
                    <a:pt x="17273" y="6707"/>
                    <a:pt x="20537" y="7147"/>
                    <a:pt x="19920" y="7644"/>
                  </a:cubicBezTo>
                  <a:cubicBezTo>
                    <a:pt x="18536" y="8646"/>
                    <a:pt x="16927" y="9171"/>
                    <a:pt x="15769" y="10398"/>
                  </a:cubicBezTo>
                  <a:cubicBezTo>
                    <a:pt x="14520" y="11794"/>
                    <a:pt x="13452" y="13105"/>
                    <a:pt x="12023" y="14164"/>
                  </a:cubicBezTo>
                  <a:cubicBezTo>
                    <a:pt x="12189" y="15185"/>
                    <a:pt x="13167" y="20562"/>
                    <a:pt x="13377" y="21414"/>
                  </a:cubicBezTo>
                  <a:lnTo>
                    <a:pt x="5383" y="2157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490" name="Freeform 6"/>
            <p:cNvSpPr/>
            <p:nvPr/>
          </p:nvSpPr>
          <p:spPr>
            <a:xfrm>
              <a:off x="1681531" y="775660"/>
              <a:ext cx="2213788" cy="303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6" h="21565" extrusionOk="0">
                  <a:moveTo>
                    <a:pt x="5274" y="21529"/>
                  </a:moveTo>
                  <a:cubicBezTo>
                    <a:pt x="5320" y="20807"/>
                    <a:pt x="5550" y="19400"/>
                    <a:pt x="4939" y="18254"/>
                  </a:cubicBezTo>
                  <a:cubicBezTo>
                    <a:pt x="3179" y="15808"/>
                    <a:pt x="2592" y="13044"/>
                    <a:pt x="2457" y="10137"/>
                  </a:cubicBezTo>
                  <a:cubicBezTo>
                    <a:pt x="1780" y="8200"/>
                    <a:pt x="-1063" y="5057"/>
                    <a:pt x="426" y="4325"/>
                  </a:cubicBezTo>
                  <a:cubicBezTo>
                    <a:pt x="1411" y="4135"/>
                    <a:pt x="3540" y="8625"/>
                    <a:pt x="4262" y="9393"/>
                  </a:cubicBezTo>
                  <a:cubicBezTo>
                    <a:pt x="4487" y="9735"/>
                    <a:pt x="4894" y="9387"/>
                    <a:pt x="4758" y="9074"/>
                  </a:cubicBezTo>
                  <a:cubicBezTo>
                    <a:pt x="4066" y="6392"/>
                    <a:pt x="2427" y="1123"/>
                    <a:pt x="4036" y="957"/>
                  </a:cubicBezTo>
                  <a:cubicBezTo>
                    <a:pt x="5164" y="822"/>
                    <a:pt x="6571" y="7036"/>
                    <a:pt x="7014" y="8330"/>
                  </a:cubicBezTo>
                  <a:cubicBezTo>
                    <a:pt x="7052" y="8595"/>
                    <a:pt x="7443" y="9127"/>
                    <a:pt x="7466" y="8259"/>
                  </a:cubicBezTo>
                  <a:cubicBezTo>
                    <a:pt x="7451" y="5707"/>
                    <a:pt x="6578" y="-35"/>
                    <a:pt x="8278" y="0"/>
                  </a:cubicBezTo>
                  <a:cubicBezTo>
                    <a:pt x="9609" y="-35"/>
                    <a:pt x="9692" y="6871"/>
                    <a:pt x="9812" y="8152"/>
                  </a:cubicBezTo>
                  <a:cubicBezTo>
                    <a:pt x="9842" y="8548"/>
                    <a:pt x="10015" y="8542"/>
                    <a:pt x="10309" y="8330"/>
                  </a:cubicBezTo>
                  <a:cubicBezTo>
                    <a:pt x="11662" y="6120"/>
                    <a:pt x="12475" y="1076"/>
                    <a:pt x="14144" y="1489"/>
                  </a:cubicBezTo>
                  <a:cubicBezTo>
                    <a:pt x="15784" y="1879"/>
                    <a:pt x="13136" y="6557"/>
                    <a:pt x="12610" y="8968"/>
                  </a:cubicBezTo>
                  <a:lnTo>
                    <a:pt x="13197" y="12087"/>
                  </a:lnTo>
                  <a:cubicBezTo>
                    <a:pt x="13843" y="11425"/>
                    <a:pt x="14671" y="10728"/>
                    <a:pt x="15679" y="10102"/>
                  </a:cubicBezTo>
                  <a:cubicBezTo>
                    <a:pt x="17273" y="8460"/>
                    <a:pt x="20537" y="9015"/>
                    <a:pt x="19920" y="9641"/>
                  </a:cubicBezTo>
                  <a:cubicBezTo>
                    <a:pt x="18536" y="10905"/>
                    <a:pt x="16927" y="11567"/>
                    <a:pt x="15769" y="13114"/>
                  </a:cubicBezTo>
                  <a:cubicBezTo>
                    <a:pt x="14520" y="14875"/>
                    <a:pt x="13452" y="16529"/>
                    <a:pt x="12023" y="17864"/>
                  </a:cubicBezTo>
                  <a:cubicBezTo>
                    <a:pt x="11905" y="19486"/>
                    <a:pt x="11967" y="20490"/>
                    <a:pt x="12178" y="21565"/>
                  </a:cubicBezTo>
                  <a:lnTo>
                    <a:pt x="5274" y="21529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Freeform 7"/>
            <p:cNvSpPr/>
            <p:nvPr/>
          </p:nvSpPr>
          <p:spPr>
            <a:xfrm flipH="1">
              <a:off x="-1" y="992422"/>
              <a:ext cx="2213788" cy="2830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6" h="21562" extrusionOk="0">
                  <a:moveTo>
                    <a:pt x="5289" y="21475"/>
                  </a:moveTo>
                  <a:cubicBezTo>
                    <a:pt x="5193" y="20899"/>
                    <a:pt x="5408" y="20549"/>
                    <a:pt x="4939" y="19598"/>
                  </a:cubicBezTo>
                  <a:cubicBezTo>
                    <a:pt x="3179" y="16972"/>
                    <a:pt x="2592" y="14004"/>
                    <a:pt x="2457" y="10883"/>
                  </a:cubicBezTo>
                  <a:cubicBezTo>
                    <a:pt x="1780" y="8803"/>
                    <a:pt x="-1063" y="5429"/>
                    <a:pt x="426" y="4643"/>
                  </a:cubicBezTo>
                  <a:cubicBezTo>
                    <a:pt x="1411" y="4440"/>
                    <a:pt x="3540" y="9260"/>
                    <a:pt x="4262" y="10084"/>
                  </a:cubicBezTo>
                  <a:cubicBezTo>
                    <a:pt x="4487" y="10452"/>
                    <a:pt x="4894" y="10078"/>
                    <a:pt x="4758" y="9742"/>
                  </a:cubicBezTo>
                  <a:cubicBezTo>
                    <a:pt x="4066" y="6862"/>
                    <a:pt x="2427" y="1205"/>
                    <a:pt x="4036" y="1027"/>
                  </a:cubicBezTo>
                  <a:cubicBezTo>
                    <a:pt x="5164" y="882"/>
                    <a:pt x="6571" y="7554"/>
                    <a:pt x="7014" y="8943"/>
                  </a:cubicBezTo>
                  <a:cubicBezTo>
                    <a:pt x="7052" y="9228"/>
                    <a:pt x="7443" y="9799"/>
                    <a:pt x="7466" y="8866"/>
                  </a:cubicBezTo>
                  <a:cubicBezTo>
                    <a:pt x="7451" y="6127"/>
                    <a:pt x="6578" y="-38"/>
                    <a:pt x="8278" y="0"/>
                  </a:cubicBezTo>
                  <a:cubicBezTo>
                    <a:pt x="9609" y="-38"/>
                    <a:pt x="9692" y="7376"/>
                    <a:pt x="9812" y="8752"/>
                  </a:cubicBezTo>
                  <a:cubicBezTo>
                    <a:pt x="9842" y="9177"/>
                    <a:pt x="10015" y="9171"/>
                    <a:pt x="10309" y="8943"/>
                  </a:cubicBezTo>
                  <a:cubicBezTo>
                    <a:pt x="11662" y="6571"/>
                    <a:pt x="12475" y="1154"/>
                    <a:pt x="14144" y="1598"/>
                  </a:cubicBezTo>
                  <a:cubicBezTo>
                    <a:pt x="15784" y="2017"/>
                    <a:pt x="13136" y="7040"/>
                    <a:pt x="12610" y="9628"/>
                  </a:cubicBezTo>
                  <a:lnTo>
                    <a:pt x="13197" y="12976"/>
                  </a:lnTo>
                  <a:cubicBezTo>
                    <a:pt x="13843" y="12266"/>
                    <a:pt x="14671" y="11518"/>
                    <a:pt x="15679" y="10845"/>
                  </a:cubicBezTo>
                  <a:cubicBezTo>
                    <a:pt x="17273" y="9082"/>
                    <a:pt x="20537" y="9678"/>
                    <a:pt x="19920" y="10351"/>
                  </a:cubicBezTo>
                  <a:cubicBezTo>
                    <a:pt x="18536" y="11708"/>
                    <a:pt x="16927" y="12418"/>
                    <a:pt x="15769" y="14080"/>
                  </a:cubicBezTo>
                  <a:cubicBezTo>
                    <a:pt x="14520" y="15970"/>
                    <a:pt x="13452" y="17746"/>
                    <a:pt x="12023" y="19179"/>
                  </a:cubicBezTo>
                  <a:cubicBezTo>
                    <a:pt x="11952" y="20243"/>
                    <a:pt x="11811" y="20408"/>
                    <a:pt x="12022" y="21562"/>
                  </a:cubicBezTo>
                  <a:cubicBezTo>
                    <a:pt x="9793" y="21480"/>
                    <a:pt x="7517" y="21557"/>
                    <a:pt x="5289" y="21475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sp>
        <p:nvSpPr>
          <p:cNvPr id="493" name="Freeform 2"/>
          <p:cNvSpPr/>
          <p:nvPr/>
        </p:nvSpPr>
        <p:spPr>
          <a:xfrm>
            <a:off x="7115461" y="3453816"/>
            <a:ext cx="2016177" cy="340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96" h="21571" extrusionOk="0">
                <a:moveTo>
                  <a:pt x="4129" y="21548"/>
                </a:moveTo>
                <a:cubicBezTo>
                  <a:pt x="4204" y="20781"/>
                  <a:pt x="4909" y="15969"/>
                  <a:pt x="4939" y="14827"/>
                </a:cubicBezTo>
                <a:cubicBezTo>
                  <a:pt x="3179" y="12840"/>
                  <a:pt x="2592" y="10595"/>
                  <a:pt x="2457" y="8234"/>
                </a:cubicBezTo>
                <a:cubicBezTo>
                  <a:pt x="1780" y="6660"/>
                  <a:pt x="-1063" y="4107"/>
                  <a:pt x="426" y="3512"/>
                </a:cubicBezTo>
                <a:cubicBezTo>
                  <a:pt x="1411" y="3359"/>
                  <a:pt x="3540" y="7006"/>
                  <a:pt x="4262" y="7629"/>
                </a:cubicBezTo>
                <a:cubicBezTo>
                  <a:pt x="4487" y="7908"/>
                  <a:pt x="4894" y="7625"/>
                  <a:pt x="4758" y="7370"/>
                </a:cubicBezTo>
                <a:cubicBezTo>
                  <a:pt x="4066" y="5192"/>
                  <a:pt x="2427" y="912"/>
                  <a:pt x="4036" y="777"/>
                </a:cubicBezTo>
                <a:cubicBezTo>
                  <a:pt x="5164" y="667"/>
                  <a:pt x="6571" y="5715"/>
                  <a:pt x="7014" y="6766"/>
                </a:cubicBezTo>
                <a:cubicBezTo>
                  <a:pt x="7052" y="6982"/>
                  <a:pt x="7443" y="7413"/>
                  <a:pt x="7466" y="6708"/>
                </a:cubicBezTo>
                <a:cubicBezTo>
                  <a:pt x="7451" y="4635"/>
                  <a:pt x="6578" y="-29"/>
                  <a:pt x="8278" y="0"/>
                </a:cubicBezTo>
                <a:cubicBezTo>
                  <a:pt x="9609" y="-29"/>
                  <a:pt x="9692" y="5580"/>
                  <a:pt x="9812" y="6622"/>
                </a:cubicBezTo>
                <a:cubicBezTo>
                  <a:pt x="9842" y="6943"/>
                  <a:pt x="10015" y="6938"/>
                  <a:pt x="10309" y="6766"/>
                </a:cubicBezTo>
                <a:cubicBezTo>
                  <a:pt x="11662" y="4971"/>
                  <a:pt x="12475" y="873"/>
                  <a:pt x="14144" y="1209"/>
                </a:cubicBezTo>
                <a:cubicBezTo>
                  <a:pt x="15784" y="1526"/>
                  <a:pt x="13136" y="5326"/>
                  <a:pt x="12610" y="7284"/>
                </a:cubicBezTo>
                <a:lnTo>
                  <a:pt x="13197" y="9817"/>
                </a:lnTo>
                <a:cubicBezTo>
                  <a:pt x="13843" y="9280"/>
                  <a:pt x="14671" y="8714"/>
                  <a:pt x="15679" y="8205"/>
                </a:cubicBezTo>
                <a:cubicBezTo>
                  <a:pt x="17273" y="6871"/>
                  <a:pt x="20537" y="7322"/>
                  <a:pt x="19920" y="7831"/>
                </a:cubicBezTo>
                <a:cubicBezTo>
                  <a:pt x="18536" y="8858"/>
                  <a:pt x="16927" y="9395"/>
                  <a:pt x="15769" y="10652"/>
                </a:cubicBezTo>
                <a:cubicBezTo>
                  <a:pt x="14520" y="12082"/>
                  <a:pt x="13452" y="13426"/>
                  <a:pt x="12023" y="14510"/>
                </a:cubicBezTo>
                <a:cubicBezTo>
                  <a:pt x="12189" y="15556"/>
                  <a:pt x="12941" y="20698"/>
                  <a:pt x="13151" y="21571"/>
                </a:cubicBezTo>
                <a:lnTo>
                  <a:pt x="4129" y="21548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4" name="Teardrop 41"/>
          <p:cNvSpPr/>
          <p:nvPr/>
        </p:nvSpPr>
        <p:spPr>
          <a:xfrm rot="8100000">
            <a:off x="1994469" y="3361976"/>
            <a:ext cx="1099019" cy="1099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72"/>
                </a:moveTo>
                <a:cubicBezTo>
                  <a:pt x="0" y="7120"/>
                  <a:pt x="4176" y="2943"/>
                  <a:pt x="9328" y="2943"/>
                </a:cubicBezTo>
                <a:cubicBezTo>
                  <a:pt x="13419" y="2943"/>
                  <a:pt x="17509" y="1962"/>
                  <a:pt x="21600" y="0"/>
                </a:cubicBezTo>
                <a:cubicBezTo>
                  <a:pt x="19638" y="4091"/>
                  <a:pt x="18657" y="8181"/>
                  <a:pt x="18657" y="12272"/>
                </a:cubicBezTo>
                <a:cubicBezTo>
                  <a:pt x="18657" y="17424"/>
                  <a:pt x="14480" y="21600"/>
                  <a:pt x="9328" y="21600"/>
                </a:cubicBezTo>
                <a:cubicBezTo>
                  <a:pt x="4176" y="21600"/>
                  <a:pt x="0" y="17424"/>
                  <a:pt x="0" y="12272"/>
                </a:cubicBezTo>
                <a:close/>
              </a:path>
            </a:pathLst>
          </a:custGeom>
          <a:solidFill>
            <a:srgbClr val="C3D69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5" name="Teardrop 51"/>
          <p:cNvSpPr/>
          <p:nvPr/>
        </p:nvSpPr>
        <p:spPr>
          <a:xfrm rot="8100000">
            <a:off x="3920436" y="2868874"/>
            <a:ext cx="1099019" cy="1099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72"/>
                </a:moveTo>
                <a:cubicBezTo>
                  <a:pt x="0" y="7120"/>
                  <a:pt x="4176" y="2943"/>
                  <a:pt x="9328" y="2943"/>
                </a:cubicBezTo>
                <a:cubicBezTo>
                  <a:pt x="13419" y="2943"/>
                  <a:pt x="17509" y="1962"/>
                  <a:pt x="21600" y="0"/>
                </a:cubicBezTo>
                <a:cubicBezTo>
                  <a:pt x="19638" y="4091"/>
                  <a:pt x="18657" y="8181"/>
                  <a:pt x="18657" y="12272"/>
                </a:cubicBezTo>
                <a:cubicBezTo>
                  <a:pt x="18657" y="17424"/>
                  <a:pt x="14480" y="21600"/>
                  <a:pt x="9328" y="21600"/>
                </a:cubicBezTo>
                <a:cubicBezTo>
                  <a:pt x="4176" y="21600"/>
                  <a:pt x="0" y="17424"/>
                  <a:pt x="0" y="12272"/>
                </a:cubicBezTo>
                <a:close/>
              </a:path>
            </a:pathLst>
          </a:custGeom>
          <a:solidFill>
            <a:srgbClr val="D9969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D99694"/>
                </a:solidFill>
              </a:defRPr>
            </a:pPr>
            <a:endParaRPr/>
          </a:p>
        </p:txBody>
      </p:sp>
      <p:sp>
        <p:nvSpPr>
          <p:cNvPr id="496" name="Teardrop 52"/>
          <p:cNvSpPr/>
          <p:nvPr/>
        </p:nvSpPr>
        <p:spPr>
          <a:xfrm rot="8100000">
            <a:off x="8012869" y="2207488"/>
            <a:ext cx="1099019" cy="1099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72"/>
                </a:moveTo>
                <a:cubicBezTo>
                  <a:pt x="0" y="7120"/>
                  <a:pt x="4176" y="2943"/>
                  <a:pt x="9328" y="2943"/>
                </a:cubicBezTo>
                <a:cubicBezTo>
                  <a:pt x="13419" y="2943"/>
                  <a:pt x="17509" y="1962"/>
                  <a:pt x="21600" y="0"/>
                </a:cubicBezTo>
                <a:cubicBezTo>
                  <a:pt x="19638" y="4091"/>
                  <a:pt x="18657" y="8181"/>
                  <a:pt x="18657" y="12272"/>
                </a:cubicBezTo>
                <a:cubicBezTo>
                  <a:pt x="18657" y="17424"/>
                  <a:pt x="14480" y="21600"/>
                  <a:pt x="9328" y="21600"/>
                </a:cubicBezTo>
                <a:cubicBezTo>
                  <a:pt x="4176" y="21600"/>
                  <a:pt x="0" y="17424"/>
                  <a:pt x="0" y="12272"/>
                </a:cubicBezTo>
                <a:close/>
              </a:path>
            </a:pathLst>
          </a:custGeom>
          <a:solidFill>
            <a:srgbClr val="FAC09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7" name="Teardrop 53"/>
          <p:cNvSpPr/>
          <p:nvPr/>
        </p:nvSpPr>
        <p:spPr>
          <a:xfrm rot="8100000">
            <a:off x="5198764" y="2048648"/>
            <a:ext cx="1099019" cy="1099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72"/>
                </a:moveTo>
                <a:cubicBezTo>
                  <a:pt x="0" y="7120"/>
                  <a:pt x="4176" y="2943"/>
                  <a:pt x="9328" y="2943"/>
                </a:cubicBezTo>
                <a:cubicBezTo>
                  <a:pt x="13419" y="2943"/>
                  <a:pt x="17509" y="1962"/>
                  <a:pt x="21600" y="0"/>
                </a:cubicBezTo>
                <a:cubicBezTo>
                  <a:pt x="19638" y="4091"/>
                  <a:pt x="18657" y="8181"/>
                  <a:pt x="18657" y="12272"/>
                </a:cubicBezTo>
                <a:cubicBezTo>
                  <a:pt x="18657" y="17424"/>
                  <a:pt x="14480" y="21600"/>
                  <a:pt x="9328" y="21600"/>
                </a:cubicBezTo>
                <a:cubicBezTo>
                  <a:pt x="4176" y="21600"/>
                  <a:pt x="0" y="17424"/>
                  <a:pt x="0" y="12272"/>
                </a:cubicBezTo>
                <a:close/>
              </a:path>
            </a:pathLst>
          </a:custGeom>
          <a:solidFill>
            <a:srgbClr val="8EB4E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8" name="TextBox 54"/>
          <p:cNvSpPr txBox="1"/>
          <p:nvPr/>
        </p:nvSpPr>
        <p:spPr>
          <a:xfrm>
            <a:off x="257221" y="2890173"/>
            <a:ext cx="3409023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2200" b="1">
                <a:solidFill>
                  <a:srgbClr val="D7E4B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Manage Employees</a:t>
            </a:r>
          </a:p>
        </p:txBody>
      </p:sp>
      <p:sp>
        <p:nvSpPr>
          <p:cNvPr id="499" name="TextBox 55"/>
          <p:cNvSpPr txBox="1"/>
          <p:nvPr/>
        </p:nvSpPr>
        <p:spPr>
          <a:xfrm>
            <a:off x="1950468" y="2182047"/>
            <a:ext cx="3074036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2200" b="1">
                <a:solidFill>
                  <a:srgbClr val="E6B9B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Manage Receptionists</a:t>
            </a:r>
          </a:p>
        </p:txBody>
      </p:sp>
      <p:sp>
        <p:nvSpPr>
          <p:cNvPr id="500" name="TextBox 56"/>
          <p:cNvSpPr txBox="1"/>
          <p:nvPr/>
        </p:nvSpPr>
        <p:spPr>
          <a:xfrm>
            <a:off x="4365233" y="1526237"/>
            <a:ext cx="2766081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2200" b="1">
                <a:solidFill>
                  <a:srgbClr val="95B3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Manage Doctors</a:t>
            </a:r>
          </a:p>
        </p:txBody>
      </p:sp>
      <p:sp>
        <p:nvSpPr>
          <p:cNvPr id="501" name="TextBox 57"/>
          <p:cNvSpPr txBox="1"/>
          <p:nvPr/>
        </p:nvSpPr>
        <p:spPr>
          <a:xfrm>
            <a:off x="7315237" y="1646359"/>
            <a:ext cx="2494284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2200" b="1">
                <a:solidFill>
                  <a:srgbClr val="FCD5B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View All Patients</a:t>
            </a:r>
          </a:p>
        </p:txBody>
      </p:sp>
      <p:sp>
        <p:nvSpPr>
          <p:cNvPr id="502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3" name="Title 1"/>
          <p:cNvSpPr txBox="1"/>
          <p:nvPr/>
        </p:nvSpPr>
        <p:spPr>
          <a:xfrm>
            <a:off x="61105" y="240685"/>
            <a:ext cx="11141942" cy="677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Admin Module</a:t>
            </a:r>
          </a:p>
        </p:txBody>
      </p:sp>
      <p:pic>
        <p:nvPicPr>
          <p:cNvPr id="504" name="Picture 23" descr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 animBg="1"/>
      <p:bldP spid="494" grpId="0" animBg="1"/>
      <p:bldP spid="495" grpId="0" animBg="1"/>
      <p:bldP spid="496" grpId="0" animBg="1"/>
      <p:bldP spid="497" grpId="0" animBg="1"/>
      <p:bldP spid="498" grpId="0" animBg="1"/>
      <p:bldP spid="499" grpId="0" animBg="1"/>
      <p:bldP spid="500" grpId="0" animBg="1"/>
      <p:bldP spid="50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Rounded Rectangle 6"/>
          <p:cNvSpPr/>
          <p:nvPr/>
        </p:nvSpPr>
        <p:spPr>
          <a:xfrm>
            <a:off x="932386" y="1603444"/>
            <a:ext cx="10319606" cy="1856507"/>
          </a:xfrm>
          <a:prstGeom prst="roundRect">
            <a:avLst>
              <a:gd name="adj" fmla="val 7849"/>
            </a:avLst>
          </a:prstGeom>
          <a:solidFill>
            <a:srgbClr val="0F253F">
              <a:alpha val="50000"/>
            </a:srgbClr>
          </a:solidFill>
          <a:ln w="38100">
            <a:solidFill>
              <a:schemeClr val="accent2"/>
            </a:solidFill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404040"/>
                </a:solidFill>
              </a:defRPr>
            </a:pPr>
            <a:endParaRPr/>
          </a:p>
        </p:txBody>
      </p:sp>
      <p:sp>
        <p:nvSpPr>
          <p:cNvPr id="507" name="Rounded Rectangle 7"/>
          <p:cNvSpPr/>
          <p:nvPr/>
        </p:nvSpPr>
        <p:spPr>
          <a:xfrm>
            <a:off x="1371906" y="1413570"/>
            <a:ext cx="3301429" cy="4640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8" name="TextBox 25"/>
          <p:cNvSpPr txBox="1"/>
          <p:nvPr/>
        </p:nvSpPr>
        <p:spPr>
          <a:xfrm>
            <a:off x="1604815" y="1652941"/>
            <a:ext cx="9338715" cy="1468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/>
            </a:pPr>
            <a:r>
              <a:t> </a:t>
            </a:r>
          </a:p>
          <a:p>
            <a:pPr>
              <a:defRPr sz="2800" b="1">
                <a:solidFill>
                  <a:srgbClr val="FFFFFF"/>
                </a:solidFill>
              </a:defRPr>
            </a:pPr>
            <a:r>
              <a:t>The Receptionist can manage the patient by adding, updating,  deleting and viewing  the details of the patient.</a:t>
            </a:r>
            <a:endParaRPr sz="1600"/>
          </a:p>
        </p:txBody>
      </p:sp>
      <p:sp>
        <p:nvSpPr>
          <p:cNvPr id="509" name="TextBox 26"/>
          <p:cNvSpPr txBox="1"/>
          <p:nvPr/>
        </p:nvSpPr>
        <p:spPr>
          <a:xfrm>
            <a:off x="1808976" y="1434810"/>
            <a:ext cx="2520792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Add Patient</a:t>
            </a:r>
          </a:p>
        </p:txBody>
      </p:sp>
      <p:sp>
        <p:nvSpPr>
          <p:cNvPr id="510" name="Rounded Rectangle 11"/>
          <p:cNvSpPr/>
          <p:nvPr/>
        </p:nvSpPr>
        <p:spPr>
          <a:xfrm>
            <a:off x="932386" y="4059320"/>
            <a:ext cx="10319606" cy="1989196"/>
          </a:xfrm>
          <a:prstGeom prst="roundRect">
            <a:avLst>
              <a:gd name="adj" fmla="val 7849"/>
            </a:avLst>
          </a:prstGeom>
          <a:solidFill>
            <a:srgbClr val="0F253F">
              <a:alpha val="50000"/>
            </a:srgbClr>
          </a:solidFill>
          <a:ln w="38100">
            <a:solidFill>
              <a:schemeClr val="accent3"/>
            </a:solidFill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1" name="Rounded Rectangle 12"/>
          <p:cNvSpPr/>
          <p:nvPr/>
        </p:nvSpPr>
        <p:spPr>
          <a:xfrm>
            <a:off x="1345784" y="3810896"/>
            <a:ext cx="3301428" cy="46401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2" name="TextBox 42"/>
          <p:cNvSpPr txBox="1"/>
          <p:nvPr/>
        </p:nvSpPr>
        <p:spPr>
          <a:xfrm>
            <a:off x="1604421" y="4576688"/>
            <a:ext cx="9249217" cy="876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t>The Receptionist can verify the mobile number of the patient by sending him an OTP.</a:t>
            </a:r>
          </a:p>
        </p:txBody>
      </p:sp>
      <p:sp>
        <p:nvSpPr>
          <p:cNvPr id="513" name="TextBox 44"/>
          <p:cNvSpPr txBox="1"/>
          <p:nvPr/>
        </p:nvSpPr>
        <p:spPr>
          <a:xfrm>
            <a:off x="1954224" y="3858261"/>
            <a:ext cx="2136794" cy="340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Verify Number</a:t>
            </a:r>
          </a:p>
        </p:txBody>
      </p:sp>
      <p:sp>
        <p:nvSpPr>
          <p:cNvPr id="514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5" name="Title 1"/>
          <p:cNvSpPr txBox="1"/>
          <p:nvPr/>
        </p:nvSpPr>
        <p:spPr>
          <a:xfrm>
            <a:off x="365111" y="164485"/>
            <a:ext cx="11141942" cy="677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Receptionist Module</a:t>
            </a:r>
          </a:p>
        </p:txBody>
      </p:sp>
      <p:pic>
        <p:nvPicPr>
          <p:cNvPr id="516" name="Picture 18" descr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1" animBg="1" advAuto="0"/>
      <p:bldP spid="507" grpId="2" animBg="1" advAuto="0"/>
      <p:bldP spid="508" grpId="3" animBg="1" advAuto="0"/>
      <p:bldP spid="509" grpId="4" animBg="1" advAuto="0"/>
      <p:bldP spid="510" grpId="5" animBg="1" advAuto="0"/>
      <p:bldP spid="511" grpId="6" animBg="1" advAuto="0"/>
      <p:bldP spid="512" grpId="7" animBg="1" advAuto="0"/>
      <p:bldP spid="513" grpId="8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ounded Rectangle 6"/>
          <p:cNvSpPr/>
          <p:nvPr/>
        </p:nvSpPr>
        <p:spPr>
          <a:xfrm>
            <a:off x="932386" y="1603444"/>
            <a:ext cx="10319606" cy="1856507"/>
          </a:xfrm>
          <a:prstGeom prst="roundRect">
            <a:avLst>
              <a:gd name="adj" fmla="val 7849"/>
            </a:avLst>
          </a:prstGeom>
          <a:solidFill>
            <a:srgbClr val="0F253F">
              <a:alpha val="50000"/>
            </a:srgbClr>
          </a:solidFill>
          <a:ln w="38100">
            <a:solidFill>
              <a:schemeClr val="accent2"/>
            </a:solidFill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404040"/>
                </a:solidFill>
              </a:defRPr>
            </a:pPr>
            <a:endParaRPr/>
          </a:p>
        </p:txBody>
      </p:sp>
      <p:sp>
        <p:nvSpPr>
          <p:cNvPr id="519" name="Rounded Rectangle 7"/>
          <p:cNvSpPr/>
          <p:nvPr/>
        </p:nvSpPr>
        <p:spPr>
          <a:xfrm>
            <a:off x="1371906" y="1413570"/>
            <a:ext cx="3301429" cy="4640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0" name="TextBox 25"/>
          <p:cNvSpPr txBox="1"/>
          <p:nvPr/>
        </p:nvSpPr>
        <p:spPr>
          <a:xfrm>
            <a:off x="1604815" y="1652941"/>
            <a:ext cx="9338715" cy="1468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/>
            </a:pPr>
            <a:r>
              <a:t> </a:t>
            </a:r>
          </a:p>
          <a:p>
            <a:pPr>
              <a:defRPr sz="2800" b="1">
                <a:solidFill>
                  <a:srgbClr val="FFFFFF"/>
                </a:solidFill>
              </a:defRPr>
            </a:pPr>
            <a:r>
              <a:t>The Doctor can view the patient’s appointment request to him. </a:t>
            </a:r>
            <a:endParaRPr sz="1600"/>
          </a:p>
        </p:txBody>
      </p:sp>
      <p:sp>
        <p:nvSpPr>
          <p:cNvPr id="521" name="TextBox 26"/>
          <p:cNvSpPr txBox="1"/>
          <p:nvPr/>
        </p:nvSpPr>
        <p:spPr>
          <a:xfrm>
            <a:off x="1808976" y="1434810"/>
            <a:ext cx="2520792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Appointment Request</a:t>
            </a:r>
          </a:p>
        </p:txBody>
      </p:sp>
      <p:sp>
        <p:nvSpPr>
          <p:cNvPr id="522" name="Rounded Rectangle 11"/>
          <p:cNvSpPr/>
          <p:nvPr/>
        </p:nvSpPr>
        <p:spPr>
          <a:xfrm>
            <a:off x="932386" y="4059320"/>
            <a:ext cx="10319606" cy="1989196"/>
          </a:xfrm>
          <a:prstGeom prst="roundRect">
            <a:avLst>
              <a:gd name="adj" fmla="val 7849"/>
            </a:avLst>
          </a:prstGeom>
          <a:solidFill>
            <a:srgbClr val="0F253F">
              <a:alpha val="50000"/>
            </a:srgbClr>
          </a:solidFill>
          <a:ln w="38100">
            <a:solidFill>
              <a:schemeClr val="accent3"/>
            </a:solidFill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3" name="Rounded Rectangle 12"/>
          <p:cNvSpPr/>
          <p:nvPr/>
        </p:nvSpPr>
        <p:spPr>
          <a:xfrm>
            <a:off x="1345784" y="3810896"/>
            <a:ext cx="3301428" cy="46401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4" name="TextBox 42"/>
          <p:cNvSpPr txBox="1"/>
          <p:nvPr/>
        </p:nvSpPr>
        <p:spPr>
          <a:xfrm>
            <a:off x="1604421" y="4576688"/>
            <a:ext cx="9249217" cy="876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t>The Doctor can confirm the appointment and appointment details will be send to the patient’s  mobile number.</a:t>
            </a:r>
          </a:p>
        </p:txBody>
      </p:sp>
      <p:sp>
        <p:nvSpPr>
          <p:cNvPr id="525" name="TextBox 44"/>
          <p:cNvSpPr txBox="1"/>
          <p:nvPr/>
        </p:nvSpPr>
        <p:spPr>
          <a:xfrm>
            <a:off x="1848484" y="3858259"/>
            <a:ext cx="2449831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Confirm Appointment</a:t>
            </a:r>
          </a:p>
        </p:txBody>
      </p:sp>
      <p:sp>
        <p:nvSpPr>
          <p:cNvPr id="526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7" name="Title 1"/>
          <p:cNvSpPr txBox="1"/>
          <p:nvPr/>
        </p:nvSpPr>
        <p:spPr>
          <a:xfrm>
            <a:off x="365111" y="164485"/>
            <a:ext cx="11141942" cy="677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Doctor Module</a:t>
            </a:r>
          </a:p>
        </p:txBody>
      </p:sp>
      <p:pic>
        <p:nvPicPr>
          <p:cNvPr id="528" name="Picture 18" descr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" grpId="1" animBg="1" advAuto="0"/>
      <p:bldP spid="519" grpId="2" animBg="1" advAuto="0"/>
      <p:bldP spid="520" grpId="3" animBg="1" advAuto="0"/>
      <p:bldP spid="521" grpId="4" animBg="1" advAuto="0"/>
      <p:bldP spid="522" grpId="5" animBg="1" advAuto="0"/>
      <p:bldP spid="523" grpId="6" animBg="1" advAuto="0"/>
      <p:bldP spid="524" grpId="7" animBg="1" advAuto="0"/>
      <p:bldP spid="525" grpId="8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1" name="Title 1"/>
          <p:cNvSpPr txBox="1"/>
          <p:nvPr/>
        </p:nvSpPr>
        <p:spPr>
          <a:xfrm>
            <a:off x="61105" y="164485"/>
            <a:ext cx="11141942" cy="677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Screen Shots</a:t>
            </a:r>
          </a:p>
        </p:txBody>
      </p:sp>
      <p:pic>
        <p:nvPicPr>
          <p:cNvPr id="532" name="Picture 17" descr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Screenshot 2022-12-21 at 15.44.25.png" descr="Screenshot 2022-12-21 at 15.44.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328" y="882291"/>
            <a:ext cx="8574644" cy="61864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6" name="Title 1"/>
          <p:cNvSpPr txBox="1"/>
          <p:nvPr/>
        </p:nvSpPr>
        <p:spPr>
          <a:xfrm>
            <a:off x="61105" y="164485"/>
            <a:ext cx="11141942" cy="677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Screen Shots</a:t>
            </a:r>
          </a:p>
        </p:txBody>
      </p:sp>
      <p:pic>
        <p:nvPicPr>
          <p:cNvPr id="537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A06A19-1483-FD80-5F6F-45DD13C02E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03" y="735988"/>
            <a:ext cx="8476188" cy="64213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1" name="Title 1"/>
          <p:cNvSpPr txBox="1"/>
          <p:nvPr/>
        </p:nvSpPr>
        <p:spPr>
          <a:xfrm>
            <a:off x="61105" y="164485"/>
            <a:ext cx="11141942" cy="677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Screen Shots</a:t>
            </a:r>
          </a:p>
        </p:txBody>
      </p:sp>
      <p:pic>
        <p:nvPicPr>
          <p:cNvPr id="542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597A2-4D33-90B2-4989-76AAC101AC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98" y="713508"/>
            <a:ext cx="8527838" cy="65364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6" name="Title 1"/>
          <p:cNvSpPr txBox="1"/>
          <p:nvPr/>
        </p:nvSpPr>
        <p:spPr>
          <a:xfrm>
            <a:off x="61105" y="164485"/>
            <a:ext cx="11141942" cy="677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Screen Shots</a:t>
            </a:r>
          </a:p>
        </p:txBody>
      </p:sp>
      <p:pic>
        <p:nvPicPr>
          <p:cNvPr id="547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998E48-9D05-9D8C-728F-0EA8D1994A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55" y="785283"/>
            <a:ext cx="8482330" cy="64260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1" name="Title 1"/>
          <p:cNvSpPr txBox="1"/>
          <p:nvPr/>
        </p:nvSpPr>
        <p:spPr>
          <a:xfrm>
            <a:off x="61105" y="164485"/>
            <a:ext cx="11141942" cy="677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Screen Shots</a:t>
            </a:r>
          </a:p>
        </p:txBody>
      </p:sp>
      <p:pic>
        <p:nvPicPr>
          <p:cNvPr id="552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F13E8-F43D-F6EB-10A1-482FEF87CA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34" y="755072"/>
            <a:ext cx="8412031" cy="637275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1" name="Title 1"/>
          <p:cNvSpPr txBox="1"/>
          <p:nvPr/>
        </p:nvSpPr>
        <p:spPr>
          <a:xfrm>
            <a:off x="254878" y="229394"/>
            <a:ext cx="791361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norm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t>Project Enrollment Process -</a:t>
            </a:r>
          </a:p>
        </p:txBody>
      </p:sp>
      <p:pic>
        <p:nvPicPr>
          <p:cNvPr id="562" name="Picture 17" descr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Straight Connector 10"/>
          <p:cNvSpPr/>
          <p:nvPr/>
        </p:nvSpPr>
        <p:spPr>
          <a:xfrm flipH="1">
            <a:off x="689956" y="1388925"/>
            <a:ext cx="1164" cy="3440770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64" name="TextBox 12"/>
          <p:cNvSpPr txBox="1"/>
          <p:nvPr/>
        </p:nvSpPr>
        <p:spPr>
          <a:xfrm>
            <a:off x="902943" y="1590455"/>
            <a:ext cx="73515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  </a:t>
            </a:r>
            <a:r>
              <a:rPr b="1" dirty="0">
                <a:solidFill>
                  <a:srgbClr val="8EB4E3"/>
                </a:solidFill>
              </a:rPr>
              <a:t>Appears in Project Entrance Test on  ( </a:t>
            </a:r>
            <a:r>
              <a:rPr lang="en-US" b="1" dirty="0">
                <a:solidFill>
                  <a:srgbClr val="8EB4E3"/>
                </a:solidFill>
              </a:rPr>
              <a:t>3</a:t>
            </a:r>
            <a:r>
              <a:rPr b="1" dirty="0">
                <a:solidFill>
                  <a:srgbClr val="8EB4E3"/>
                </a:solidFill>
              </a:rPr>
              <a:t>1/</a:t>
            </a:r>
            <a:r>
              <a:rPr lang="en-US" b="1" dirty="0">
                <a:solidFill>
                  <a:srgbClr val="8EB4E3"/>
                </a:solidFill>
              </a:rPr>
              <a:t>12</a:t>
            </a:r>
            <a:r>
              <a:rPr b="1" dirty="0">
                <a:solidFill>
                  <a:srgbClr val="8EB4E3"/>
                </a:solidFill>
              </a:rPr>
              <a:t>/202</a:t>
            </a:r>
            <a:r>
              <a:rPr lang="en-US" b="1" dirty="0">
                <a:solidFill>
                  <a:srgbClr val="8EB4E3"/>
                </a:solidFill>
              </a:rPr>
              <a:t>2</a:t>
            </a:r>
            <a:r>
              <a:rPr b="1" dirty="0">
                <a:solidFill>
                  <a:srgbClr val="8EB4E3"/>
                </a:solidFill>
              </a:rPr>
              <a:t> )</a:t>
            </a:r>
          </a:p>
        </p:txBody>
      </p:sp>
      <p:sp>
        <p:nvSpPr>
          <p:cNvPr id="565" name="TextBox 13"/>
          <p:cNvSpPr txBox="1"/>
          <p:nvPr/>
        </p:nvSpPr>
        <p:spPr>
          <a:xfrm>
            <a:off x="866910" y="4236204"/>
            <a:ext cx="8843837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  </a:t>
            </a:r>
            <a:r>
              <a:rPr b="1" dirty="0">
                <a:solidFill>
                  <a:srgbClr val="D99694"/>
                </a:solidFill>
              </a:rPr>
              <a:t>On the basis of Cutoff Student will get project batch allotment </a:t>
            </a:r>
          </a:p>
        </p:txBody>
      </p:sp>
      <p:sp>
        <p:nvSpPr>
          <p:cNvPr id="566" name="TextBox 14"/>
          <p:cNvSpPr txBox="1"/>
          <p:nvPr/>
        </p:nvSpPr>
        <p:spPr>
          <a:xfrm>
            <a:off x="866910" y="2359332"/>
            <a:ext cx="4980659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  </a:t>
            </a:r>
            <a:r>
              <a:rPr b="1" dirty="0">
                <a:solidFill>
                  <a:srgbClr val="FFFF00"/>
                </a:solidFill>
              </a:rPr>
              <a:t>Topics - </a:t>
            </a:r>
          </a:p>
          <a:p>
            <a:pPr marL="610869" lvl="1" indent="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lang="en-US" b="1" dirty="0">
                <a:solidFill>
                  <a:srgbClr val="FFFF00"/>
                </a:solidFill>
              </a:rPr>
              <a:t> Java Basics</a:t>
            </a:r>
            <a:r>
              <a:rPr b="1" dirty="0">
                <a:solidFill>
                  <a:srgbClr val="FFFF00"/>
                </a:solidFill>
              </a:rPr>
              <a:t> </a:t>
            </a:r>
            <a:endParaRPr lang="en-US" b="1" dirty="0">
              <a:solidFill>
                <a:srgbClr val="FFFF00"/>
              </a:solidFill>
            </a:endParaRPr>
          </a:p>
          <a:p>
            <a:pPr marL="610869" lvl="1" indent="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lang="en-IN" b="1" dirty="0">
                <a:solidFill>
                  <a:srgbClr val="FFFF00"/>
                </a:solidFill>
              </a:rPr>
              <a:t> </a:t>
            </a:r>
            <a:r>
              <a:rPr b="1" dirty="0">
                <a:solidFill>
                  <a:srgbClr val="FFFF00"/>
                </a:solidFill>
              </a:rPr>
              <a:t>OOPs Concept </a:t>
            </a:r>
          </a:p>
          <a:p>
            <a:pPr marL="610869" lvl="1" indent="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b="1" dirty="0">
                <a:solidFill>
                  <a:srgbClr val="FFFF00"/>
                </a:solidFill>
              </a:rPr>
              <a:t> Collections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" grpId="1" animBg="1" advAuto="0"/>
      <p:bldP spid="564" grpId="2" animBg="1" advAuto="0"/>
      <p:bldP spid="565" grpId="3" animBg="1" advAuto="0"/>
      <p:bldP spid="566" grpId="4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4"/>
          <p:cNvGrpSpPr/>
          <p:nvPr/>
        </p:nvGrpSpPr>
        <p:grpSpPr>
          <a:xfrm>
            <a:off x="4170071" y="5707879"/>
            <a:ext cx="3357075" cy="841153"/>
            <a:chOff x="0" y="0"/>
            <a:chExt cx="3357074" cy="841152"/>
          </a:xfrm>
        </p:grpSpPr>
        <p:sp>
          <p:nvSpPr>
            <p:cNvPr id="131" name="Oval 15"/>
            <p:cNvSpPr/>
            <p:nvPr/>
          </p:nvSpPr>
          <p:spPr>
            <a:xfrm>
              <a:off x="-1" y="-1"/>
              <a:ext cx="3357076" cy="841154"/>
            </a:xfrm>
            <a:prstGeom prst="ellipse">
              <a:avLst/>
            </a:prstGeom>
            <a:solidFill>
              <a:srgbClr val="808080">
                <a:alpha val="5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just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2" name="Oval 16"/>
            <p:cNvSpPr/>
            <p:nvPr/>
          </p:nvSpPr>
          <p:spPr>
            <a:xfrm>
              <a:off x="647802" y="186272"/>
              <a:ext cx="1728697" cy="433145"/>
            </a:xfrm>
            <a:prstGeom prst="ellipse">
              <a:avLst/>
            </a:prstGeom>
            <a:solidFill>
              <a:srgbClr val="808080">
                <a:alpha val="5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just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6" name="Oval 17"/>
          <p:cNvGrpSpPr/>
          <p:nvPr/>
        </p:nvGrpSpPr>
        <p:grpSpPr>
          <a:xfrm>
            <a:off x="7066398" y="3341158"/>
            <a:ext cx="431993" cy="431993"/>
            <a:chOff x="0" y="0"/>
            <a:chExt cx="431991" cy="431991"/>
          </a:xfrm>
        </p:grpSpPr>
        <p:sp>
          <p:nvSpPr>
            <p:cNvPr id="134" name="Circle"/>
            <p:cNvSpPr/>
            <p:nvPr/>
          </p:nvSpPr>
          <p:spPr>
            <a:xfrm>
              <a:off x="0" y="0"/>
              <a:ext cx="431992" cy="431992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135" name="4"/>
            <p:cNvSpPr txBox="1"/>
            <p:nvPr/>
          </p:nvSpPr>
          <p:spPr>
            <a:xfrm>
              <a:off x="108983" y="19761"/>
              <a:ext cx="214025" cy="392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404040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37" name="Straight Connector 20"/>
          <p:cNvSpPr/>
          <p:nvPr/>
        </p:nvSpPr>
        <p:spPr>
          <a:xfrm flipV="1">
            <a:off x="7446146" y="3606123"/>
            <a:ext cx="4395560" cy="3278"/>
          </a:xfrm>
          <a:prstGeom prst="line">
            <a:avLst/>
          </a:prstGeom>
          <a:ln>
            <a:solidFill>
              <a:srgbClr val="7D60A0"/>
            </a:solidFill>
            <a:tailEnd type="oval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40" name="Oval 21"/>
          <p:cNvGrpSpPr/>
          <p:nvPr/>
        </p:nvGrpSpPr>
        <p:grpSpPr>
          <a:xfrm>
            <a:off x="4707530" y="2488974"/>
            <a:ext cx="431993" cy="431993"/>
            <a:chOff x="0" y="0"/>
            <a:chExt cx="431991" cy="431991"/>
          </a:xfrm>
        </p:grpSpPr>
        <p:sp>
          <p:nvSpPr>
            <p:cNvPr id="138" name="Circle"/>
            <p:cNvSpPr/>
            <p:nvPr/>
          </p:nvSpPr>
          <p:spPr>
            <a:xfrm>
              <a:off x="0" y="0"/>
              <a:ext cx="431992" cy="431992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139" name="5"/>
            <p:cNvSpPr txBox="1"/>
            <p:nvPr/>
          </p:nvSpPr>
          <p:spPr>
            <a:xfrm>
              <a:off x="108983" y="19761"/>
              <a:ext cx="214025" cy="392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404040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141" name="TextBox 23"/>
          <p:cNvSpPr txBox="1"/>
          <p:nvPr/>
        </p:nvSpPr>
        <p:spPr>
          <a:xfrm>
            <a:off x="281464" y="2019093"/>
            <a:ext cx="468894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800" b="1">
                <a:solidFill>
                  <a:srgbClr val="93CDDD"/>
                </a:solidFill>
              </a:defRPr>
            </a:pPr>
            <a:r>
              <a:rPr dirty="0"/>
              <a:t>WE HAVE DONE </a:t>
            </a:r>
            <a:r>
              <a:rPr dirty="0">
                <a:solidFill>
                  <a:srgbClr val="FFFF00"/>
                </a:solidFill>
              </a:rPr>
              <a:t>6 PROJECTS </a:t>
            </a:r>
            <a:r>
              <a:rPr dirty="0"/>
              <a:t>TILL NOW IN THIS BATCH AND THIS IS OUR </a:t>
            </a:r>
            <a:r>
              <a:rPr lang="en-US" dirty="0">
                <a:solidFill>
                  <a:srgbClr val="FFFF00"/>
                </a:solidFill>
              </a:rPr>
              <a:t>SEVEN</a:t>
            </a:r>
            <a:r>
              <a:rPr dirty="0">
                <a:solidFill>
                  <a:srgbClr val="FFFF00"/>
                </a:solidFill>
              </a:rPr>
              <a:t>TH PROJECT</a:t>
            </a:r>
          </a:p>
        </p:txBody>
      </p:sp>
      <p:sp>
        <p:nvSpPr>
          <p:cNvPr id="142" name="Straight Connector 24"/>
          <p:cNvSpPr/>
          <p:nvPr/>
        </p:nvSpPr>
        <p:spPr>
          <a:xfrm>
            <a:off x="265985" y="2691852"/>
            <a:ext cx="4534742" cy="13119"/>
          </a:xfrm>
          <a:prstGeom prst="line">
            <a:avLst/>
          </a:prstGeom>
          <a:ln>
            <a:solidFill>
              <a:srgbClr val="46AAC4"/>
            </a:solidFill>
            <a:headEnd type="oval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45" name="Oval 25"/>
          <p:cNvGrpSpPr/>
          <p:nvPr/>
        </p:nvGrpSpPr>
        <p:grpSpPr>
          <a:xfrm>
            <a:off x="7183949" y="4752685"/>
            <a:ext cx="431993" cy="431993"/>
            <a:chOff x="0" y="0"/>
            <a:chExt cx="431991" cy="431991"/>
          </a:xfrm>
        </p:grpSpPr>
        <p:sp>
          <p:nvSpPr>
            <p:cNvPr id="143" name="Circle"/>
            <p:cNvSpPr/>
            <p:nvPr/>
          </p:nvSpPr>
          <p:spPr>
            <a:xfrm>
              <a:off x="0" y="0"/>
              <a:ext cx="431992" cy="43199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144" name="2"/>
            <p:cNvSpPr txBox="1"/>
            <p:nvPr/>
          </p:nvSpPr>
          <p:spPr>
            <a:xfrm>
              <a:off x="108983" y="19761"/>
              <a:ext cx="214025" cy="392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404040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46" name="Straight Connector 29"/>
          <p:cNvSpPr/>
          <p:nvPr/>
        </p:nvSpPr>
        <p:spPr>
          <a:xfrm flipV="1">
            <a:off x="7550635" y="4990620"/>
            <a:ext cx="4395561" cy="17244"/>
          </a:xfrm>
          <a:prstGeom prst="line">
            <a:avLst/>
          </a:prstGeom>
          <a:ln>
            <a:solidFill>
              <a:srgbClr val="BE4B48"/>
            </a:solidFill>
            <a:tailEnd type="oval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49" name="Oval 31"/>
          <p:cNvGrpSpPr/>
          <p:nvPr/>
        </p:nvGrpSpPr>
        <p:grpSpPr>
          <a:xfrm>
            <a:off x="4707532" y="4053173"/>
            <a:ext cx="431993" cy="431993"/>
            <a:chOff x="0" y="0"/>
            <a:chExt cx="431991" cy="431991"/>
          </a:xfrm>
        </p:grpSpPr>
        <p:sp>
          <p:nvSpPr>
            <p:cNvPr id="147" name="Circle"/>
            <p:cNvSpPr/>
            <p:nvPr/>
          </p:nvSpPr>
          <p:spPr>
            <a:xfrm>
              <a:off x="0" y="0"/>
              <a:ext cx="431992" cy="431992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148" name="3"/>
            <p:cNvSpPr txBox="1"/>
            <p:nvPr/>
          </p:nvSpPr>
          <p:spPr>
            <a:xfrm>
              <a:off x="108983" y="19761"/>
              <a:ext cx="214025" cy="392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404040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50" name="Straight Connector 36"/>
          <p:cNvSpPr/>
          <p:nvPr/>
        </p:nvSpPr>
        <p:spPr>
          <a:xfrm>
            <a:off x="305169" y="4206958"/>
            <a:ext cx="4456374" cy="23030"/>
          </a:xfrm>
          <a:prstGeom prst="line">
            <a:avLst/>
          </a:prstGeom>
          <a:ln>
            <a:solidFill>
              <a:srgbClr val="98B955"/>
            </a:solidFill>
            <a:headEnd type="oval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56" name="Group 37"/>
          <p:cNvGrpSpPr/>
          <p:nvPr/>
        </p:nvGrpSpPr>
        <p:grpSpPr>
          <a:xfrm>
            <a:off x="5356175" y="2385851"/>
            <a:ext cx="1402560" cy="3757644"/>
            <a:chOff x="0" y="0"/>
            <a:chExt cx="1402559" cy="3757642"/>
          </a:xfrm>
        </p:grpSpPr>
        <p:sp>
          <p:nvSpPr>
            <p:cNvPr id="151" name="Rectangle 38"/>
            <p:cNvSpPr/>
            <p:nvPr/>
          </p:nvSpPr>
          <p:spPr>
            <a:xfrm>
              <a:off x="0" y="-1"/>
              <a:ext cx="749151" cy="74915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2" name="Rectangle 39"/>
            <p:cNvSpPr/>
            <p:nvPr/>
          </p:nvSpPr>
          <p:spPr>
            <a:xfrm>
              <a:off x="653409" y="741527"/>
              <a:ext cx="749151" cy="749151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3" name="Rectangle 41"/>
            <p:cNvSpPr/>
            <p:nvPr/>
          </p:nvSpPr>
          <p:spPr>
            <a:xfrm>
              <a:off x="0" y="1494946"/>
              <a:ext cx="749151" cy="74915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4" name="Rectangle 42"/>
            <p:cNvSpPr/>
            <p:nvPr/>
          </p:nvSpPr>
          <p:spPr>
            <a:xfrm>
              <a:off x="0" y="3008492"/>
              <a:ext cx="749151" cy="74915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5" name="Rectangle 44"/>
            <p:cNvSpPr/>
            <p:nvPr/>
          </p:nvSpPr>
          <p:spPr>
            <a:xfrm>
              <a:off x="653409" y="2259342"/>
              <a:ext cx="749151" cy="74915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59" name="Oval 46"/>
          <p:cNvGrpSpPr/>
          <p:nvPr/>
        </p:nvGrpSpPr>
        <p:grpSpPr>
          <a:xfrm>
            <a:off x="4584781" y="5497312"/>
            <a:ext cx="431992" cy="431993"/>
            <a:chOff x="0" y="0"/>
            <a:chExt cx="431991" cy="431991"/>
          </a:xfrm>
        </p:grpSpPr>
        <p:sp>
          <p:nvSpPr>
            <p:cNvPr id="157" name="Circle"/>
            <p:cNvSpPr/>
            <p:nvPr/>
          </p:nvSpPr>
          <p:spPr>
            <a:xfrm>
              <a:off x="0" y="0"/>
              <a:ext cx="431992" cy="43199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158" name="1"/>
            <p:cNvSpPr txBox="1"/>
            <p:nvPr/>
          </p:nvSpPr>
          <p:spPr>
            <a:xfrm>
              <a:off x="108983" y="19761"/>
              <a:ext cx="214025" cy="392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404040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60" name="Straight Connector 52"/>
          <p:cNvSpPr/>
          <p:nvPr/>
        </p:nvSpPr>
        <p:spPr>
          <a:xfrm flipH="1" flipV="1">
            <a:off x="331292" y="5643705"/>
            <a:ext cx="4383785" cy="3914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1" name="TextBox 65"/>
          <p:cNvSpPr txBox="1"/>
          <p:nvPr/>
        </p:nvSpPr>
        <p:spPr>
          <a:xfrm>
            <a:off x="7112118" y="2912211"/>
            <a:ext cx="4688944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800" b="1">
                <a:solidFill>
                  <a:srgbClr val="B3A2C7"/>
                </a:solidFill>
              </a:defRPr>
            </a:pPr>
            <a:r>
              <a:t>MORE THAN </a:t>
            </a:r>
            <a:r>
              <a:rPr>
                <a:solidFill>
                  <a:srgbClr val="FFFF00"/>
                </a:solidFill>
              </a:rPr>
              <a:t>5000</a:t>
            </a:r>
            <a:r>
              <a:t> JAVA DEVLOPERS  HAVE DONE THEIR FIIRST PROJECT WITH US</a:t>
            </a:r>
          </a:p>
        </p:txBody>
      </p:sp>
      <p:sp>
        <p:nvSpPr>
          <p:cNvPr id="162" name="TextBox 68"/>
          <p:cNvSpPr txBox="1"/>
          <p:nvPr/>
        </p:nvSpPr>
        <p:spPr>
          <a:xfrm>
            <a:off x="341048" y="3466415"/>
            <a:ext cx="4773776" cy="644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C3D69B"/>
                </a:solidFill>
              </a:defRPr>
            </a:pPr>
            <a:r>
              <a:t>MAINLY AIMED TOWARDS </a:t>
            </a:r>
            <a:r>
              <a:rPr>
                <a:solidFill>
                  <a:srgbClr val="FFFF00"/>
                </a:solidFill>
              </a:rPr>
              <a:t>IMPROVING PRACTICAL SKILLS </a:t>
            </a:r>
            <a:r>
              <a:t>OF OUR STUDENTS</a:t>
            </a:r>
          </a:p>
        </p:txBody>
      </p:sp>
      <p:sp>
        <p:nvSpPr>
          <p:cNvPr id="163" name="TextBox 71"/>
          <p:cNvSpPr txBox="1"/>
          <p:nvPr/>
        </p:nvSpPr>
        <p:spPr>
          <a:xfrm>
            <a:off x="7134480" y="4552305"/>
            <a:ext cx="4688944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solidFill>
                  <a:srgbClr val="D99694"/>
                </a:solidFill>
              </a:defRPr>
            </a:pPr>
            <a:r>
              <a:t>STARTED IN </a:t>
            </a:r>
            <a:r>
              <a:rPr>
                <a:solidFill>
                  <a:srgbClr val="FFFF00"/>
                </a:solidFill>
              </a:rPr>
              <a:t>JULY 2017</a:t>
            </a:r>
          </a:p>
        </p:txBody>
      </p:sp>
      <p:sp>
        <p:nvSpPr>
          <p:cNvPr id="164" name="TextBox 79"/>
          <p:cNvSpPr txBox="1"/>
          <p:nvPr/>
        </p:nvSpPr>
        <p:spPr>
          <a:xfrm>
            <a:off x="369209" y="5201589"/>
            <a:ext cx="2484929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solidFill>
                  <a:srgbClr val="558ED5"/>
                </a:solidFill>
              </a:defRPr>
            </a:pPr>
            <a:r>
              <a:t>AN </a:t>
            </a:r>
            <a:r>
              <a:rPr>
                <a:solidFill>
                  <a:srgbClr val="FFFF00"/>
                </a:solidFill>
              </a:rPr>
              <a:t>SCA</a:t>
            </a:r>
            <a:r>
              <a:t> INITIATIVE </a:t>
            </a:r>
          </a:p>
        </p:txBody>
      </p:sp>
      <p:grpSp>
        <p:nvGrpSpPr>
          <p:cNvPr id="167" name="Oval 80"/>
          <p:cNvGrpSpPr/>
          <p:nvPr/>
        </p:nvGrpSpPr>
        <p:grpSpPr>
          <a:xfrm>
            <a:off x="6996740" y="1821709"/>
            <a:ext cx="431993" cy="431993"/>
            <a:chOff x="0" y="0"/>
            <a:chExt cx="431991" cy="431991"/>
          </a:xfrm>
        </p:grpSpPr>
        <p:sp>
          <p:nvSpPr>
            <p:cNvPr id="165" name="Circle"/>
            <p:cNvSpPr/>
            <p:nvPr/>
          </p:nvSpPr>
          <p:spPr>
            <a:xfrm>
              <a:off x="0" y="0"/>
              <a:ext cx="431992" cy="431992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166" name="6"/>
            <p:cNvSpPr txBox="1"/>
            <p:nvPr/>
          </p:nvSpPr>
          <p:spPr>
            <a:xfrm>
              <a:off x="108983" y="19761"/>
              <a:ext cx="214025" cy="392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404040"/>
                  </a:solidFill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168" name="Straight Connector 81"/>
          <p:cNvSpPr/>
          <p:nvPr/>
        </p:nvSpPr>
        <p:spPr>
          <a:xfrm flipV="1">
            <a:off x="7402608" y="2021383"/>
            <a:ext cx="4395561" cy="17244"/>
          </a:xfrm>
          <a:prstGeom prst="line">
            <a:avLst/>
          </a:prstGeom>
          <a:ln>
            <a:solidFill>
              <a:srgbClr val="F69240"/>
            </a:solidFill>
            <a:tailEnd type="oval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9" name="Rectangle 3"/>
          <p:cNvSpPr/>
          <p:nvPr/>
        </p:nvSpPr>
        <p:spPr>
          <a:xfrm>
            <a:off x="5963265" y="1534944"/>
            <a:ext cx="849276" cy="795006"/>
          </a:xfrm>
          <a:prstGeom prst="rect">
            <a:avLst/>
          </a:prstGeom>
          <a:solidFill>
            <a:srgbClr val="E46C0A"/>
          </a:solidFill>
          <a:ln w="25400">
            <a:solidFill>
              <a:srgbClr val="B46D33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" name="TextBox 82"/>
          <p:cNvSpPr txBox="1"/>
          <p:nvPr/>
        </p:nvSpPr>
        <p:spPr>
          <a:xfrm>
            <a:off x="7134480" y="1413570"/>
            <a:ext cx="4666267" cy="554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600" b="1">
                <a:solidFill>
                  <a:srgbClr val="FAC090"/>
                </a:solidFill>
              </a:defRPr>
            </a:pPr>
            <a:r>
              <a:t>STUDENTS LOVE OUR INITIATIVE AND IT’S RATING IS </a:t>
            </a:r>
            <a:r>
              <a:rPr>
                <a:solidFill>
                  <a:srgbClr val="FFFF00"/>
                </a:solidFill>
              </a:rPr>
              <a:t>4.8 STAR</a:t>
            </a:r>
            <a:r>
              <a:t>. THIS IS OUR  </a:t>
            </a:r>
            <a:r>
              <a:rPr>
                <a:solidFill>
                  <a:srgbClr val="FFFF00"/>
                </a:solidFill>
              </a:rPr>
              <a:t>HIGHEST RATED </a:t>
            </a:r>
            <a:r>
              <a:t>BATCH </a:t>
            </a:r>
          </a:p>
        </p:txBody>
      </p:sp>
      <p:grpSp>
        <p:nvGrpSpPr>
          <p:cNvPr id="179" name="Group 95"/>
          <p:cNvGrpSpPr/>
          <p:nvPr/>
        </p:nvGrpSpPr>
        <p:grpSpPr>
          <a:xfrm>
            <a:off x="6105325" y="4763838"/>
            <a:ext cx="561413" cy="454960"/>
            <a:chOff x="0" y="0"/>
            <a:chExt cx="561412" cy="454959"/>
          </a:xfrm>
        </p:grpSpPr>
        <p:grpSp>
          <p:nvGrpSpPr>
            <p:cNvPr id="173" name="Group 40"/>
            <p:cNvGrpSpPr/>
            <p:nvPr/>
          </p:nvGrpSpPr>
          <p:grpSpPr>
            <a:xfrm>
              <a:off x="320546" y="246936"/>
              <a:ext cx="240867" cy="208024"/>
              <a:chOff x="0" y="0"/>
              <a:chExt cx="240866" cy="208023"/>
            </a:xfrm>
          </p:grpSpPr>
          <p:sp>
            <p:nvSpPr>
              <p:cNvPr id="171" name="Connector: Elbow 24"/>
              <p:cNvSpPr/>
              <p:nvPr/>
            </p:nvSpPr>
            <p:spPr>
              <a:xfrm>
                <a:off x="49546" y="20289"/>
                <a:ext cx="141776" cy="129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61" y="0"/>
                    </a:lnTo>
                    <a:lnTo>
                      <a:pt x="161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  <a:tailEnd type="oval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Connector: Elbow 31"/>
              <p:cNvSpPr/>
              <p:nvPr/>
            </p:nvSpPr>
            <p:spPr>
              <a:xfrm>
                <a:off x="-1" y="-1"/>
                <a:ext cx="240868" cy="208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24" y="0"/>
                    </a:lnTo>
                    <a:lnTo>
                      <a:pt x="624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  <a:tailEnd type="oval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74" name="Straight Connector 97"/>
            <p:cNvSpPr/>
            <p:nvPr/>
          </p:nvSpPr>
          <p:spPr>
            <a:xfrm>
              <a:off x="278001" y="210398"/>
              <a:ext cx="5199" cy="235039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grpSp>
          <p:nvGrpSpPr>
            <p:cNvPr id="177" name="Group 41"/>
            <p:cNvGrpSpPr/>
            <p:nvPr/>
          </p:nvGrpSpPr>
          <p:grpSpPr>
            <a:xfrm>
              <a:off x="0" y="246936"/>
              <a:ext cx="240867" cy="208024"/>
              <a:chOff x="0" y="0"/>
              <a:chExt cx="240866" cy="208023"/>
            </a:xfrm>
          </p:grpSpPr>
          <p:sp>
            <p:nvSpPr>
              <p:cNvPr id="175" name="Connector: Elbow 42"/>
              <p:cNvSpPr/>
              <p:nvPr/>
            </p:nvSpPr>
            <p:spPr>
              <a:xfrm flipH="1">
                <a:off x="49544" y="20289"/>
                <a:ext cx="141777" cy="129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61" y="0"/>
                    </a:lnTo>
                    <a:lnTo>
                      <a:pt x="161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  <a:tailEnd type="oval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6" name="Connector: Elbow 43"/>
              <p:cNvSpPr/>
              <p:nvPr/>
            </p:nvSpPr>
            <p:spPr>
              <a:xfrm flipH="1">
                <a:off x="0" y="0"/>
                <a:ext cx="240867" cy="20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24" y="0"/>
                    </a:lnTo>
                    <a:lnTo>
                      <a:pt x="624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  <a:tailEnd type="oval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78" name="Freeform 13"/>
            <p:cNvSpPr/>
            <p:nvPr/>
          </p:nvSpPr>
          <p:spPr>
            <a:xfrm flipH="1">
              <a:off x="47149" y="0"/>
              <a:ext cx="464719" cy="279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485" extrusionOk="0">
                  <a:moveTo>
                    <a:pt x="7917" y="4"/>
                  </a:moveTo>
                  <a:cubicBezTo>
                    <a:pt x="7731" y="12"/>
                    <a:pt x="7540" y="34"/>
                    <a:pt x="7343" y="71"/>
                  </a:cubicBezTo>
                  <a:cubicBezTo>
                    <a:pt x="4042" y="1059"/>
                    <a:pt x="3100" y="6066"/>
                    <a:pt x="3112" y="8812"/>
                  </a:cubicBezTo>
                  <a:cubicBezTo>
                    <a:pt x="51" y="10052"/>
                    <a:pt x="-128" y="14119"/>
                    <a:pt x="47" y="16049"/>
                  </a:cubicBezTo>
                  <a:cubicBezTo>
                    <a:pt x="480" y="20167"/>
                    <a:pt x="3353" y="21391"/>
                    <a:pt x="4356" y="21414"/>
                  </a:cubicBezTo>
                  <a:lnTo>
                    <a:pt x="17056" y="21485"/>
                  </a:lnTo>
                  <a:cubicBezTo>
                    <a:pt x="18637" y="21308"/>
                    <a:pt x="19762" y="20179"/>
                    <a:pt x="20659" y="18202"/>
                  </a:cubicBezTo>
                  <a:cubicBezTo>
                    <a:pt x="21472" y="16190"/>
                    <a:pt x="21207" y="13334"/>
                    <a:pt x="20784" y="11890"/>
                  </a:cubicBezTo>
                  <a:cubicBezTo>
                    <a:pt x="20461" y="10850"/>
                    <a:pt x="18966" y="8576"/>
                    <a:pt x="17061" y="9170"/>
                  </a:cubicBezTo>
                  <a:cubicBezTo>
                    <a:pt x="17263" y="7150"/>
                    <a:pt x="16725" y="5209"/>
                    <a:pt x="15821" y="4394"/>
                  </a:cubicBezTo>
                  <a:cubicBezTo>
                    <a:pt x="14709" y="3265"/>
                    <a:pt x="13378" y="3777"/>
                    <a:pt x="12541" y="4581"/>
                  </a:cubicBezTo>
                  <a:cubicBezTo>
                    <a:pt x="12142" y="2882"/>
                    <a:pt x="10696" y="-115"/>
                    <a:pt x="7917" y="4"/>
                  </a:cubicBez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/>
              </a:pPr>
              <a:endParaRPr/>
            </a:p>
          </p:txBody>
        </p:sp>
      </p:grpSp>
      <p:sp>
        <p:nvSpPr>
          <p:cNvPr id="180" name="Heart 38"/>
          <p:cNvSpPr/>
          <p:nvPr/>
        </p:nvSpPr>
        <p:spPr>
          <a:xfrm>
            <a:off x="6104278" y="1685862"/>
            <a:ext cx="548244" cy="537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0657" h="15999" extrusionOk="0">
                <a:moveTo>
                  <a:pt x="5328" y="3849"/>
                </a:moveTo>
                <a:cubicBezTo>
                  <a:pt x="7532" y="-5601"/>
                  <a:pt x="16128" y="3849"/>
                  <a:pt x="5328" y="15999"/>
                </a:cubicBezTo>
                <a:cubicBezTo>
                  <a:pt x="-5472" y="3849"/>
                  <a:pt x="3124" y="-5601"/>
                  <a:pt x="5328" y="384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Freeform 20"/>
          <p:cNvSpPr/>
          <p:nvPr/>
        </p:nvSpPr>
        <p:spPr>
          <a:xfrm>
            <a:off x="5462535" y="5470459"/>
            <a:ext cx="536428" cy="573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88" h="21600" extrusionOk="0">
                <a:moveTo>
                  <a:pt x="6340" y="21569"/>
                </a:moveTo>
                <a:cubicBezTo>
                  <a:pt x="-379" y="20372"/>
                  <a:pt x="1597" y="16155"/>
                  <a:pt x="0" y="11907"/>
                </a:cubicBezTo>
                <a:cubicBezTo>
                  <a:pt x="1168" y="11656"/>
                  <a:pt x="2862" y="15504"/>
                  <a:pt x="2481" y="13682"/>
                </a:cubicBezTo>
                <a:cubicBezTo>
                  <a:pt x="484" y="6482"/>
                  <a:pt x="6457" y="6276"/>
                  <a:pt x="4560" y="0"/>
                </a:cubicBezTo>
                <a:cubicBezTo>
                  <a:pt x="10456" y="411"/>
                  <a:pt x="8732" y="7170"/>
                  <a:pt x="11505" y="8813"/>
                </a:cubicBezTo>
                <a:cubicBezTo>
                  <a:pt x="12257" y="8979"/>
                  <a:pt x="13160" y="8221"/>
                  <a:pt x="11489" y="4843"/>
                </a:cubicBezTo>
                <a:cubicBezTo>
                  <a:pt x="21221" y="13787"/>
                  <a:pt x="14388" y="21099"/>
                  <a:pt x="8729" y="21600"/>
                </a:cubicBezTo>
                <a:cubicBezTo>
                  <a:pt x="11311" y="19861"/>
                  <a:pt x="12168" y="12420"/>
                  <a:pt x="6829" y="7784"/>
                </a:cubicBezTo>
                <a:cubicBezTo>
                  <a:pt x="8165" y="12102"/>
                  <a:pt x="7277" y="14232"/>
                  <a:pt x="6414" y="16393"/>
                </a:cubicBezTo>
                <a:cubicBezTo>
                  <a:pt x="6400" y="15295"/>
                  <a:pt x="7310" y="12933"/>
                  <a:pt x="5072" y="11557"/>
                </a:cubicBezTo>
                <a:cubicBezTo>
                  <a:pt x="6119" y="15696"/>
                  <a:pt x="1695" y="16999"/>
                  <a:pt x="6340" y="2156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" name="Donut 24"/>
          <p:cNvSpPr/>
          <p:nvPr/>
        </p:nvSpPr>
        <p:spPr>
          <a:xfrm>
            <a:off x="5421995" y="3917374"/>
            <a:ext cx="617509" cy="622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12" y="7118"/>
                </a:moveTo>
                <a:cubicBezTo>
                  <a:pt x="11142" y="7118"/>
                  <a:pt x="11739" y="7259"/>
                  <a:pt x="12265" y="7524"/>
                </a:cubicBezTo>
                <a:lnTo>
                  <a:pt x="10848" y="8930"/>
                </a:lnTo>
                <a:cubicBezTo>
                  <a:pt x="10739" y="8904"/>
                  <a:pt x="10627" y="8896"/>
                  <a:pt x="10512" y="8896"/>
                </a:cubicBezTo>
                <a:cubicBezTo>
                  <a:pt x="9244" y="8896"/>
                  <a:pt x="8217" y="9915"/>
                  <a:pt x="8217" y="11173"/>
                </a:cubicBezTo>
                <a:cubicBezTo>
                  <a:pt x="8217" y="12430"/>
                  <a:pt x="9244" y="13450"/>
                  <a:pt x="10512" y="13450"/>
                </a:cubicBezTo>
                <a:cubicBezTo>
                  <a:pt x="11780" y="13450"/>
                  <a:pt x="12807" y="12430"/>
                  <a:pt x="12807" y="11173"/>
                </a:cubicBezTo>
                <a:cubicBezTo>
                  <a:pt x="12807" y="10976"/>
                  <a:pt x="12782" y="10786"/>
                  <a:pt x="12727" y="10606"/>
                </a:cubicBezTo>
                <a:lnTo>
                  <a:pt x="14092" y="9252"/>
                </a:lnTo>
                <a:cubicBezTo>
                  <a:pt x="14422" y="9817"/>
                  <a:pt x="14600" y="10474"/>
                  <a:pt x="14600" y="11173"/>
                </a:cubicBezTo>
                <a:cubicBezTo>
                  <a:pt x="14600" y="13412"/>
                  <a:pt x="12770" y="15228"/>
                  <a:pt x="10512" y="15228"/>
                </a:cubicBezTo>
                <a:cubicBezTo>
                  <a:pt x="8254" y="15228"/>
                  <a:pt x="6424" y="13412"/>
                  <a:pt x="6424" y="11173"/>
                </a:cubicBezTo>
                <a:cubicBezTo>
                  <a:pt x="6424" y="8933"/>
                  <a:pt x="8254" y="7118"/>
                  <a:pt x="10512" y="7118"/>
                </a:cubicBezTo>
                <a:close/>
                <a:moveTo>
                  <a:pt x="10512" y="3874"/>
                </a:moveTo>
                <a:cubicBezTo>
                  <a:pt x="12052" y="3874"/>
                  <a:pt x="13481" y="4343"/>
                  <a:pt x="14662" y="5147"/>
                </a:cubicBezTo>
                <a:lnTo>
                  <a:pt x="13249" y="6548"/>
                </a:lnTo>
                <a:cubicBezTo>
                  <a:pt x="12455" y="6058"/>
                  <a:pt x="11515" y="5788"/>
                  <a:pt x="10512" y="5788"/>
                </a:cubicBezTo>
                <a:cubicBezTo>
                  <a:pt x="7514" y="5788"/>
                  <a:pt x="5084" y="8199"/>
                  <a:pt x="5084" y="11173"/>
                </a:cubicBezTo>
                <a:cubicBezTo>
                  <a:pt x="5084" y="14146"/>
                  <a:pt x="7514" y="16557"/>
                  <a:pt x="10512" y="16557"/>
                </a:cubicBezTo>
                <a:cubicBezTo>
                  <a:pt x="13510" y="16557"/>
                  <a:pt x="15940" y="14146"/>
                  <a:pt x="15940" y="11173"/>
                </a:cubicBezTo>
                <a:cubicBezTo>
                  <a:pt x="15940" y="10104"/>
                  <a:pt x="15626" y="9108"/>
                  <a:pt x="15076" y="8276"/>
                </a:cubicBezTo>
                <a:lnTo>
                  <a:pt x="16467" y="6897"/>
                </a:lnTo>
                <a:cubicBezTo>
                  <a:pt x="17352" y="8095"/>
                  <a:pt x="17871" y="9574"/>
                  <a:pt x="17871" y="11173"/>
                </a:cubicBezTo>
                <a:cubicBezTo>
                  <a:pt x="17871" y="15204"/>
                  <a:pt x="14576" y="18472"/>
                  <a:pt x="10512" y="18472"/>
                </a:cubicBezTo>
                <a:cubicBezTo>
                  <a:pt x="6448" y="18472"/>
                  <a:pt x="3154" y="15204"/>
                  <a:pt x="3154" y="11173"/>
                </a:cubicBezTo>
                <a:cubicBezTo>
                  <a:pt x="3154" y="7142"/>
                  <a:pt x="6448" y="3874"/>
                  <a:pt x="10512" y="3874"/>
                </a:cubicBezTo>
                <a:close/>
                <a:moveTo>
                  <a:pt x="10512" y="746"/>
                </a:moveTo>
                <a:cubicBezTo>
                  <a:pt x="12727" y="746"/>
                  <a:pt x="14782" y="1425"/>
                  <a:pt x="16474" y="2589"/>
                </a:cubicBezTo>
                <a:lnTo>
                  <a:pt x="16520" y="3304"/>
                </a:lnTo>
                <a:lnTo>
                  <a:pt x="15548" y="4268"/>
                </a:lnTo>
                <a:cubicBezTo>
                  <a:pt x="14137" y="3242"/>
                  <a:pt x="12395" y="2642"/>
                  <a:pt x="10512" y="2642"/>
                </a:cubicBezTo>
                <a:cubicBezTo>
                  <a:pt x="5762" y="2642"/>
                  <a:pt x="1912" y="6461"/>
                  <a:pt x="1912" y="11173"/>
                </a:cubicBezTo>
                <a:cubicBezTo>
                  <a:pt x="1912" y="15884"/>
                  <a:pt x="5762" y="19703"/>
                  <a:pt x="10512" y="19703"/>
                </a:cubicBezTo>
                <a:cubicBezTo>
                  <a:pt x="15262" y="19703"/>
                  <a:pt x="19112" y="15884"/>
                  <a:pt x="19112" y="11173"/>
                </a:cubicBezTo>
                <a:cubicBezTo>
                  <a:pt x="19112" y="9233"/>
                  <a:pt x="18460" y="7445"/>
                  <a:pt x="17353" y="6018"/>
                </a:cubicBezTo>
                <a:lnTo>
                  <a:pt x="18222" y="5155"/>
                </a:lnTo>
                <a:lnTo>
                  <a:pt x="19130" y="5212"/>
                </a:lnTo>
                <a:cubicBezTo>
                  <a:pt x="20326" y="6898"/>
                  <a:pt x="21024" y="8955"/>
                  <a:pt x="21024" y="11173"/>
                </a:cubicBezTo>
                <a:cubicBezTo>
                  <a:pt x="21024" y="16932"/>
                  <a:pt x="16318" y="21600"/>
                  <a:pt x="10512" y="21600"/>
                </a:cubicBezTo>
                <a:cubicBezTo>
                  <a:pt x="4706" y="21600"/>
                  <a:pt x="0" y="16932"/>
                  <a:pt x="0" y="11173"/>
                </a:cubicBezTo>
                <a:cubicBezTo>
                  <a:pt x="0" y="5414"/>
                  <a:pt x="4706" y="746"/>
                  <a:pt x="10512" y="746"/>
                </a:cubicBezTo>
                <a:close/>
                <a:moveTo>
                  <a:pt x="19585" y="0"/>
                </a:moveTo>
                <a:lnTo>
                  <a:pt x="19704" y="1881"/>
                </a:lnTo>
                <a:lnTo>
                  <a:pt x="21600" y="1999"/>
                </a:lnTo>
                <a:lnTo>
                  <a:pt x="19276" y="4304"/>
                </a:lnTo>
                <a:lnTo>
                  <a:pt x="18080" y="4229"/>
                </a:lnTo>
                <a:lnTo>
                  <a:pt x="11567" y="10690"/>
                </a:lnTo>
                <a:cubicBezTo>
                  <a:pt x="11642" y="10835"/>
                  <a:pt x="11680" y="10999"/>
                  <a:pt x="11680" y="11173"/>
                </a:cubicBezTo>
                <a:cubicBezTo>
                  <a:pt x="11680" y="11813"/>
                  <a:pt x="11157" y="12331"/>
                  <a:pt x="10512" y="12331"/>
                </a:cubicBezTo>
                <a:cubicBezTo>
                  <a:pt x="9867" y="12331"/>
                  <a:pt x="9344" y="11813"/>
                  <a:pt x="9344" y="11173"/>
                </a:cubicBezTo>
                <a:cubicBezTo>
                  <a:pt x="9344" y="10533"/>
                  <a:pt x="9867" y="10014"/>
                  <a:pt x="10512" y="10014"/>
                </a:cubicBezTo>
                <a:lnTo>
                  <a:pt x="10711" y="10054"/>
                </a:lnTo>
                <a:lnTo>
                  <a:pt x="17336" y="3483"/>
                </a:lnTo>
                <a:lnTo>
                  <a:pt x="17261" y="230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700"/>
            </a:pPr>
            <a:endParaRPr/>
          </a:p>
        </p:txBody>
      </p:sp>
      <p:sp>
        <p:nvSpPr>
          <p:cNvPr id="183" name="Rectangle 7"/>
          <p:cNvSpPr/>
          <p:nvPr/>
        </p:nvSpPr>
        <p:spPr>
          <a:xfrm>
            <a:off x="6142614" y="3235867"/>
            <a:ext cx="471568" cy="471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79" y="13703"/>
                </a:moveTo>
                <a:lnTo>
                  <a:pt x="5799" y="13703"/>
                </a:lnTo>
                <a:lnTo>
                  <a:pt x="5799" y="19463"/>
                </a:lnTo>
                <a:lnTo>
                  <a:pt x="2679" y="19463"/>
                </a:lnTo>
                <a:close/>
                <a:moveTo>
                  <a:pt x="7480" y="11303"/>
                </a:moveTo>
                <a:lnTo>
                  <a:pt x="10600" y="11303"/>
                </a:lnTo>
                <a:lnTo>
                  <a:pt x="10600" y="19463"/>
                </a:lnTo>
                <a:lnTo>
                  <a:pt x="7480" y="19463"/>
                </a:lnTo>
                <a:close/>
                <a:moveTo>
                  <a:pt x="12280" y="8903"/>
                </a:moveTo>
                <a:lnTo>
                  <a:pt x="15400" y="8903"/>
                </a:lnTo>
                <a:lnTo>
                  <a:pt x="15400" y="19463"/>
                </a:lnTo>
                <a:lnTo>
                  <a:pt x="12280" y="19463"/>
                </a:lnTo>
                <a:close/>
                <a:moveTo>
                  <a:pt x="17081" y="6503"/>
                </a:moveTo>
                <a:lnTo>
                  <a:pt x="20201" y="6503"/>
                </a:lnTo>
                <a:lnTo>
                  <a:pt x="20201" y="19463"/>
                </a:lnTo>
                <a:lnTo>
                  <a:pt x="17081" y="19463"/>
                </a:lnTo>
                <a:close/>
                <a:moveTo>
                  <a:pt x="15479" y="1499"/>
                </a:moveTo>
                <a:lnTo>
                  <a:pt x="19204" y="1649"/>
                </a:lnTo>
                <a:lnTo>
                  <a:pt x="17472" y="4951"/>
                </a:lnTo>
                <a:lnTo>
                  <a:pt x="16974" y="4088"/>
                </a:lnTo>
                <a:lnTo>
                  <a:pt x="3610" y="11803"/>
                </a:lnTo>
                <a:lnTo>
                  <a:pt x="2614" y="10077"/>
                </a:lnTo>
                <a:lnTo>
                  <a:pt x="15978" y="2362"/>
                </a:lnTo>
                <a:close/>
                <a:moveTo>
                  <a:pt x="0" y="0"/>
                </a:moveTo>
                <a:lnTo>
                  <a:pt x="1200" y="0"/>
                </a:lnTo>
                <a:lnTo>
                  <a:pt x="1200" y="20400"/>
                </a:lnTo>
                <a:lnTo>
                  <a:pt x="21600" y="20400"/>
                </a:lnTo>
                <a:lnTo>
                  <a:pt x="21600" y="21600"/>
                </a:lnTo>
                <a:lnTo>
                  <a:pt x="1200" y="21600"/>
                </a:lnTo>
                <a:lnTo>
                  <a:pt x="1200" y="21600"/>
                </a:lnTo>
                <a:lnTo>
                  <a:pt x="0" y="21600"/>
                </a:lnTo>
                <a:lnTo>
                  <a:pt x="0" y="20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Oval 25"/>
          <p:cNvSpPr/>
          <p:nvPr/>
        </p:nvSpPr>
        <p:spPr>
          <a:xfrm>
            <a:off x="5469873" y="2465477"/>
            <a:ext cx="529091" cy="529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80" y="0"/>
                </a:moveTo>
                <a:cubicBezTo>
                  <a:pt x="10478" y="0"/>
                  <a:pt x="11612" y="1132"/>
                  <a:pt x="11612" y="2528"/>
                </a:cubicBezTo>
                <a:cubicBezTo>
                  <a:pt x="11612" y="3550"/>
                  <a:pt x="11004" y="4431"/>
                  <a:pt x="10128" y="4824"/>
                </a:cubicBezTo>
                <a:lnTo>
                  <a:pt x="10762" y="7818"/>
                </a:lnTo>
                <a:cubicBezTo>
                  <a:pt x="10791" y="7810"/>
                  <a:pt x="10820" y="7809"/>
                  <a:pt x="10849" y="7809"/>
                </a:cubicBezTo>
                <a:cubicBezTo>
                  <a:pt x="12247" y="7809"/>
                  <a:pt x="13380" y="8941"/>
                  <a:pt x="13380" y="10337"/>
                </a:cubicBezTo>
                <a:lnTo>
                  <a:pt x="13369" y="10485"/>
                </a:lnTo>
                <a:lnTo>
                  <a:pt x="16915" y="11448"/>
                </a:lnTo>
                <a:cubicBezTo>
                  <a:pt x="17353" y="10717"/>
                  <a:pt x="18154" y="10233"/>
                  <a:pt x="19069" y="10233"/>
                </a:cubicBezTo>
                <a:cubicBezTo>
                  <a:pt x="20467" y="10233"/>
                  <a:pt x="21600" y="11365"/>
                  <a:pt x="21600" y="12761"/>
                </a:cubicBezTo>
                <a:cubicBezTo>
                  <a:pt x="21600" y="14157"/>
                  <a:pt x="20467" y="15289"/>
                  <a:pt x="19069" y="15289"/>
                </a:cubicBezTo>
                <a:cubicBezTo>
                  <a:pt x="17670" y="15289"/>
                  <a:pt x="16537" y="14157"/>
                  <a:pt x="16537" y="12761"/>
                </a:cubicBezTo>
                <a:lnTo>
                  <a:pt x="16578" y="12354"/>
                </a:lnTo>
                <a:lnTo>
                  <a:pt x="13112" y="11413"/>
                </a:lnTo>
                <a:cubicBezTo>
                  <a:pt x="12876" y="11966"/>
                  <a:pt x="12428" y="12401"/>
                  <a:pt x="11876" y="12644"/>
                </a:cubicBezTo>
                <a:lnTo>
                  <a:pt x="12780" y="16577"/>
                </a:lnTo>
                <a:cubicBezTo>
                  <a:pt x="14026" y="16724"/>
                  <a:pt x="14987" y="17786"/>
                  <a:pt x="14987" y="19072"/>
                </a:cubicBezTo>
                <a:cubicBezTo>
                  <a:pt x="14987" y="20468"/>
                  <a:pt x="13854" y="21600"/>
                  <a:pt x="12456" y="21600"/>
                </a:cubicBezTo>
                <a:cubicBezTo>
                  <a:pt x="11058" y="21600"/>
                  <a:pt x="9924" y="20468"/>
                  <a:pt x="9924" y="19072"/>
                </a:cubicBezTo>
                <a:cubicBezTo>
                  <a:pt x="9924" y="17902"/>
                  <a:pt x="10721" y="16917"/>
                  <a:pt x="11805" y="16639"/>
                </a:cubicBezTo>
                <a:lnTo>
                  <a:pt x="10936" y="12857"/>
                </a:lnTo>
                <a:cubicBezTo>
                  <a:pt x="10907" y="12865"/>
                  <a:pt x="10878" y="12865"/>
                  <a:pt x="10849" y="12865"/>
                </a:cubicBezTo>
                <a:cubicBezTo>
                  <a:pt x="9875" y="12865"/>
                  <a:pt x="9030" y="12316"/>
                  <a:pt x="8617" y="11506"/>
                </a:cubicBezTo>
                <a:lnTo>
                  <a:pt x="4865" y="13044"/>
                </a:lnTo>
                <a:cubicBezTo>
                  <a:pt x="4993" y="13346"/>
                  <a:pt x="5063" y="13677"/>
                  <a:pt x="5063" y="14025"/>
                </a:cubicBezTo>
                <a:cubicBezTo>
                  <a:pt x="5063" y="15421"/>
                  <a:pt x="3930" y="16553"/>
                  <a:pt x="2531" y="16553"/>
                </a:cubicBezTo>
                <a:cubicBezTo>
                  <a:pt x="1133" y="16553"/>
                  <a:pt x="0" y="15421"/>
                  <a:pt x="0" y="14025"/>
                </a:cubicBezTo>
                <a:cubicBezTo>
                  <a:pt x="0" y="12629"/>
                  <a:pt x="1133" y="11497"/>
                  <a:pt x="2531" y="11497"/>
                </a:cubicBezTo>
                <a:cubicBezTo>
                  <a:pt x="3226" y="11497"/>
                  <a:pt x="3856" y="11777"/>
                  <a:pt x="4313" y="12230"/>
                </a:cubicBezTo>
                <a:lnTo>
                  <a:pt x="8342" y="10578"/>
                </a:lnTo>
                <a:cubicBezTo>
                  <a:pt x="8321" y="10500"/>
                  <a:pt x="8318" y="10419"/>
                  <a:pt x="8318" y="10337"/>
                </a:cubicBezTo>
                <a:cubicBezTo>
                  <a:pt x="8318" y="9307"/>
                  <a:pt x="8935" y="8421"/>
                  <a:pt x="9822" y="8031"/>
                </a:cubicBezTo>
                <a:lnTo>
                  <a:pt x="9189" y="5045"/>
                </a:lnTo>
                <a:cubicBezTo>
                  <a:pt x="9153" y="5055"/>
                  <a:pt x="9117" y="5056"/>
                  <a:pt x="9080" y="5056"/>
                </a:cubicBezTo>
                <a:cubicBezTo>
                  <a:pt x="7682" y="5056"/>
                  <a:pt x="6549" y="3924"/>
                  <a:pt x="6549" y="2528"/>
                </a:cubicBezTo>
                <a:cubicBezTo>
                  <a:pt x="6549" y="1132"/>
                  <a:pt x="7682" y="0"/>
                  <a:pt x="908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6" name="Picture 50" descr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TextBox 1"/>
          <p:cNvSpPr txBox="1"/>
          <p:nvPr/>
        </p:nvSpPr>
        <p:spPr>
          <a:xfrm>
            <a:off x="106361" y="214147"/>
            <a:ext cx="6556064" cy="54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 b="1">
                <a:solidFill>
                  <a:srgbClr val="F2F2F2"/>
                </a:solidFill>
              </a:defRPr>
            </a:lvl1pPr>
          </a:lstStyle>
          <a:p>
            <a:r>
              <a:t>What Is This Workshop All About?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2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2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8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8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" presetClass="entr" presetSubtype="8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" presetClass="entr" presetSubtype="2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" presetClass="entr" presetSubtype="2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" presetClass="entr" presetSubtype="2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" presetClass="entr" presetSubtype="8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" presetClass="entr" presetSubtype="8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2" presetClass="entr" presetSubtype="8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2" fill="hold" grpId="2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" presetClass="entr" presetSubtype="2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" presetClass="entr" presetSubtype="2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2" presetClass="entr" presetSubtype="2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13" animBg="1" advAuto="0"/>
      <p:bldP spid="137" grpId="15" animBg="1" advAuto="0"/>
      <p:bldP spid="140" grpId="17" animBg="1" advAuto="0"/>
      <p:bldP spid="141" grpId="18" animBg="1" advAuto="0"/>
      <p:bldP spid="142" grpId="19" animBg="1" advAuto="0"/>
      <p:bldP spid="145" grpId="5" animBg="1" advAuto="0"/>
      <p:bldP spid="146" grpId="7" animBg="1" advAuto="0"/>
      <p:bldP spid="149" grpId="10" animBg="1" advAuto="0"/>
      <p:bldP spid="150" grpId="11" animBg="1" advAuto="0"/>
      <p:bldP spid="159" grpId="1" animBg="1" advAuto="0"/>
      <p:bldP spid="160" grpId="2" animBg="1" advAuto="0"/>
      <p:bldP spid="161" grpId="14" animBg="1" advAuto="0"/>
      <p:bldP spid="162" grpId="12" animBg="1" advAuto="0"/>
      <p:bldP spid="163" grpId="6" animBg="1" advAuto="0"/>
      <p:bldP spid="164" grpId="4" animBg="1" advAuto="0"/>
      <p:bldP spid="167" grpId="21" animBg="1" advAuto="0"/>
      <p:bldP spid="168" grpId="22" animBg="1" advAuto="0"/>
      <p:bldP spid="170" grpId="23" animBg="1" advAuto="0"/>
      <p:bldP spid="179" grpId="8" animBg="1" advAuto="0"/>
      <p:bldP spid="180" grpId="24" animBg="1" advAuto="0"/>
      <p:bldP spid="181" grpId="3" animBg="1" advAuto="0"/>
      <p:bldP spid="182" grpId="9" animBg="1" advAuto="0"/>
      <p:bldP spid="183" grpId="16" animBg="1" advAuto="0"/>
      <p:bldP spid="184" grpId="2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traight Connector 10"/>
          <p:cNvSpPr/>
          <p:nvPr/>
        </p:nvSpPr>
        <p:spPr>
          <a:xfrm>
            <a:off x="715142" y="2357429"/>
            <a:ext cx="12222" cy="2353116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69" name="TextBox 12"/>
          <p:cNvSpPr txBox="1"/>
          <p:nvPr/>
        </p:nvSpPr>
        <p:spPr>
          <a:xfrm>
            <a:off x="902943" y="2467268"/>
            <a:ext cx="498065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  </a:t>
            </a:r>
            <a:r>
              <a:rPr b="1" dirty="0">
                <a:solidFill>
                  <a:srgbClr val="8EB4E3"/>
                </a:solidFill>
              </a:rPr>
              <a:t>1</a:t>
            </a:r>
            <a:r>
              <a:rPr lang="en-IN" b="1" dirty="0">
                <a:solidFill>
                  <a:srgbClr val="8EB4E3"/>
                </a:solidFill>
              </a:rPr>
              <a:t>00</a:t>
            </a:r>
            <a:r>
              <a:rPr b="1" dirty="0">
                <a:solidFill>
                  <a:srgbClr val="8EB4E3"/>
                </a:solidFill>
              </a:rPr>
              <a:t>% Attendance</a:t>
            </a:r>
          </a:p>
        </p:txBody>
      </p:sp>
      <p:sp>
        <p:nvSpPr>
          <p:cNvPr id="570" name="TextBox 13"/>
          <p:cNvSpPr txBox="1"/>
          <p:nvPr/>
        </p:nvSpPr>
        <p:spPr>
          <a:xfrm>
            <a:off x="902943" y="3038773"/>
            <a:ext cx="4980659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t>  </a:t>
            </a:r>
            <a:r>
              <a:rPr b="1">
                <a:solidFill>
                  <a:srgbClr val="D99694"/>
                </a:solidFill>
              </a:rPr>
              <a:t>Satisfactory project performance </a:t>
            </a:r>
          </a:p>
        </p:txBody>
      </p:sp>
      <p:sp>
        <p:nvSpPr>
          <p:cNvPr id="571" name="TextBox 14"/>
          <p:cNvSpPr txBox="1"/>
          <p:nvPr/>
        </p:nvSpPr>
        <p:spPr>
          <a:xfrm>
            <a:off x="902943" y="3610276"/>
            <a:ext cx="4980659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  </a:t>
            </a:r>
            <a:r>
              <a:rPr b="1" dirty="0">
                <a:solidFill>
                  <a:srgbClr val="FFFF00"/>
                </a:solidFill>
              </a:rPr>
              <a:t>Timely completion of Assignments</a:t>
            </a:r>
          </a:p>
        </p:txBody>
      </p:sp>
      <p:sp>
        <p:nvSpPr>
          <p:cNvPr id="572" name="Pentagon 3"/>
          <p:cNvSpPr/>
          <p:nvPr/>
        </p:nvSpPr>
        <p:spPr>
          <a:xfrm rot="5400000">
            <a:off x="5135371" y="-4905979"/>
            <a:ext cx="685801" cy="10956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3" name="Title 1"/>
          <p:cNvSpPr txBox="1"/>
          <p:nvPr/>
        </p:nvSpPr>
        <p:spPr>
          <a:xfrm>
            <a:off x="61104" y="0"/>
            <a:ext cx="10690022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1104" tIns="61104" rIns="61104" bIns="61104" anchor="ctr">
            <a:normAutofit/>
          </a:bodyPr>
          <a:lstStyle>
            <a:lvl1pPr algn="ctr">
              <a:defRPr sz="3600" b="1">
                <a:solidFill>
                  <a:srgbClr val="FFFFFF"/>
                </a:solidFill>
              </a:defRPr>
            </a:lvl1pPr>
          </a:lstStyle>
          <a:p>
            <a:r>
              <a:rPr dirty="0"/>
              <a:t>Project Completion </a:t>
            </a:r>
            <a:r>
              <a:rPr lang="en-IN" dirty="0"/>
              <a:t>&amp; Internship </a:t>
            </a:r>
            <a:r>
              <a:rPr dirty="0"/>
              <a:t>Certificate</a:t>
            </a:r>
            <a:r>
              <a:rPr lang="en-IN" dirty="0"/>
              <a:t>s</a:t>
            </a:r>
            <a:r>
              <a:rPr dirty="0"/>
              <a:t> Conditions</a:t>
            </a:r>
          </a:p>
        </p:txBody>
      </p:sp>
      <p:pic>
        <p:nvPicPr>
          <p:cNvPr id="574" name="Picture 17" descr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E259F604-E9E8-11C5-F6F4-C2A43DF913CC}"/>
              </a:ext>
            </a:extLst>
          </p:cNvPr>
          <p:cNvSpPr txBox="1"/>
          <p:nvPr/>
        </p:nvSpPr>
        <p:spPr>
          <a:xfrm>
            <a:off x="902942" y="4181780"/>
            <a:ext cx="1095654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00B0F0"/>
                </a:solidFill>
              </a:rPr>
              <a:t>  </a:t>
            </a:r>
            <a:r>
              <a:rPr b="1" dirty="0">
                <a:solidFill>
                  <a:srgbClr val="00B0F0"/>
                </a:solidFill>
              </a:rPr>
              <a:t>Timely completion of</a:t>
            </a:r>
            <a:r>
              <a:rPr lang="en-IN" b="1" dirty="0">
                <a:solidFill>
                  <a:srgbClr val="00B0F0"/>
                </a:solidFill>
              </a:rPr>
              <a:t> project with source code and video of the project</a:t>
            </a:r>
            <a:endParaRPr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31375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" grpId="0" animBg="1" advAuto="0"/>
      <p:bldP spid="569" grpId="0" animBg="1" advAuto="0"/>
      <p:bldP spid="570" grpId="0" animBg="1" advAuto="0"/>
      <p:bldP spid="571" grpId="0" animBg="1" advAuto="0"/>
      <p:bldP spid="2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682" r="22682"/>
          <a:stretch/>
        </p:blipFill>
        <p:spPr>
          <a:xfrm>
            <a:off x="7082841" y="788934"/>
            <a:ext cx="4436746" cy="538741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CA863F-51C7-4B48-998C-2576F2478FDA}"/>
              </a:ext>
            </a:extLst>
          </p:cNvPr>
          <p:cNvSpPr txBox="1"/>
          <p:nvPr/>
        </p:nvSpPr>
        <p:spPr>
          <a:xfrm>
            <a:off x="1736176" y="1728580"/>
            <a:ext cx="4900152" cy="1138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98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Tuesday, Thursday ,Saturday and Sunday(on requirement) </a:t>
            </a:r>
          </a:p>
          <a:p>
            <a:r>
              <a:rPr lang="en-IN" sz="20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( Sometimes off depending on progress)</a:t>
            </a:r>
            <a:endParaRPr lang="en-US" sz="20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Frame 17">
            <a:extLst>
              <a:ext uri="{FF2B5EF4-FFF2-40B4-BE49-F238E27FC236}">
                <a16:creationId xmlns:a16="http://schemas.microsoft.com/office/drawing/2014/main" id="{DEB4CEBB-3C1F-4F65-9B29-1590CA8271EB}"/>
              </a:ext>
            </a:extLst>
          </p:cNvPr>
          <p:cNvSpPr/>
          <p:nvPr/>
        </p:nvSpPr>
        <p:spPr>
          <a:xfrm>
            <a:off x="745069" y="1853207"/>
            <a:ext cx="507624" cy="50762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98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ADCC3A-9A96-47A6-B73C-EDA66959CA60}"/>
              </a:ext>
            </a:extLst>
          </p:cNvPr>
          <p:cNvSpPr txBox="1"/>
          <p:nvPr/>
        </p:nvSpPr>
        <p:spPr>
          <a:xfrm>
            <a:off x="1736176" y="3354623"/>
            <a:ext cx="4519100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8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Timing: 8:00 PM</a:t>
            </a:r>
          </a:p>
        </p:txBody>
      </p:sp>
      <p:sp>
        <p:nvSpPr>
          <p:cNvPr id="13" name="Frame 17">
            <a:extLst>
              <a:ext uri="{FF2B5EF4-FFF2-40B4-BE49-F238E27FC236}">
                <a16:creationId xmlns:a16="http://schemas.microsoft.com/office/drawing/2014/main" id="{0322F222-8EF9-43FF-BAC5-7F4CEAE07551}"/>
              </a:ext>
            </a:extLst>
          </p:cNvPr>
          <p:cNvSpPr/>
          <p:nvPr/>
        </p:nvSpPr>
        <p:spPr>
          <a:xfrm>
            <a:off x="745069" y="3285284"/>
            <a:ext cx="507624" cy="50762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98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C4C3B-816C-4B6E-8C2D-183A5172E864}"/>
              </a:ext>
            </a:extLst>
          </p:cNvPr>
          <p:cNvSpPr txBox="1"/>
          <p:nvPr/>
        </p:nvSpPr>
        <p:spPr>
          <a:xfrm>
            <a:off x="1736176" y="4225172"/>
            <a:ext cx="4519100" cy="46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8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Topics: GUI &amp; SQL</a:t>
            </a:r>
          </a:p>
        </p:txBody>
      </p:sp>
      <p:sp>
        <p:nvSpPr>
          <p:cNvPr id="14" name="Frame 17">
            <a:extLst>
              <a:ext uri="{FF2B5EF4-FFF2-40B4-BE49-F238E27FC236}">
                <a16:creationId xmlns:a16="http://schemas.microsoft.com/office/drawing/2014/main" id="{64A49B3D-5308-48DC-AD43-50E855C1DAE4}"/>
              </a:ext>
            </a:extLst>
          </p:cNvPr>
          <p:cNvSpPr/>
          <p:nvPr/>
        </p:nvSpPr>
        <p:spPr>
          <a:xfrm>
            <a:off x="756054" y="4225172"/>
            <a:ext cx="507624" cy="50762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98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AE2E23-D549-407D-B286-AE91AB3B0714}"/>
              </a:ext>
            </a:extLst>
          </p:cNvPr>
          <p:cNvSpPr txBox="1"/>
          <p:nvPr/>
        </p:nvSpPr>
        <p:spPr>
          <a:xfrm>
            <a:off x="568458" y="5851215"/>
            <a:ext cx="5521192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8" b="1" u="sng" dirty="0">
                <a:solidFill>
                  <a:srgbClr val="FFC000"/>
                </a:solidFill>
              </a:rPr>
              <a:t>First Class: Tuesday , 3</a:t>
            </a:r>
            <a:r>
              <a:rPr lang="en-US" sz="2398" b="1" u="sng" baseline="30000" dirty="0">
                <a:solidFill>
                  <a:srgbClr val="FFC000"/>
                </a:solidFill>
              </a:rPr>
              <a:t>rd</a:t>
            </a:r>
            <a:r>
              <a:rPr lang="en-US" sz="2398" b="1" u="sng" dirty="0">
                <a:solidFill>
                  <a:srgbClr val="FFC000"/>
                </a:solidFill>
              </a:rPr>
              <a:t>  Jan , 8:00 PM</a:t>
            </a:r>
          </a:p>
        </p:txBody>
      </p:sp>
      <p:sp>
        <p:nvSpPr>
          <p:cNvPr id="10" name="Pentagon 3">
            <a:extLst>
              <a:ext uri="{FF2B5EF4-FFF2-40B4-BE49-F238E27FC236}">
                <a16:creationId xmlns:a16="http://schemas.microsoft.com/office/drawing/2014/main" id="{CD373778-8E33-20F1-2756-176D7F0140D5}"/>
              </a:ext>
            </a:extLst>
          </p:cNvPr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1A436A4-FFBD-E008-20F1-68BC6537859E}"/>
              </a:ext>
            </a:extLst>
          </p:cNvPr>
          <p:cNvSpPr txBox="1"/>
          <p:nvPr/>
        </p:nvSpPr>
        <p:spPr>
          <a:xfrm>
            <a:off x="61105" y="202817"/>
            <a:ext cx="7711434" cy="738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Batch</a:t>
            </a:r>
            <a:r>
              <a:rPr dirty="0"/>
              <a:t> Schedule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5B6440-623B-F295-4B43-342E6D291B82}"/>
              </a:ext>
            </a:extLst>
          </p:cNvPr>
          <p:cNvSpPr txBox="1"/>
          <p:nvPr/>
        </p:nvSpPr>
        <p:spPr>
          <a:xfrm>
            <a:off x="568458" y="5165060"/>
            <a:ext cx="64073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solidFill>
                  <a:schemeClr val="bg1">
                    <a:lumMod val="25000"/>
                    <a:lumOff val="75000"/>
                  </a:schemeClr>
                </a:solidFill>
              </a:rPr>
              <a:t>Test Date: Saturday, 31</a:t>
            </a:r>
            <a:r>
              <a:rPr lang="en-US" sz="2200" b="1" u="sng" baseline="300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st</a:t>
            </a:r>
            <a:r>
              <a:rPr lang="en-US" sz="2200" b="1" u="sng" dirty="0">
                <a:solidFill>
                  <a:schemeClr val="bg1">
                    <a:lumMod val="25000"/>
                    <a:lumOff val="75000"/>
                  </a:schemeClr>
                </a:solidFill>
              </a:rPr>
              <a:t>  Dec, 12:00 PM to 7:00 PM</a:t>
            </a:r>
          </a:p>
        </p:txBody>
      </p:sp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2" grpId="0"/>
      <p:bldP spid="13" grpId="0" animBg="1"/>
      <p:bldP spid="11" grpId="0"/>
      <p:bldP spid="14" grpId="0" animBg="1"/>
      <p:bldP spid="15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CA863F-51C7-4B48-998C-2576F2478FDA}"/>
              </a:ext>
            </a:extLst>
          </p:cNvPr>
          <p:cNvSpPr txBox="1"/>
          <p:nvPr/>
        </p:nvSpPr>
        <p:spPr>
          <a:xfrm>
            <a:off x="1674383" y="2209463"/>
            <a:ext cx="4900152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98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Telegram Link: </a:t>
            </a:r>
            <a:r>
              <a:rPr lang="en-IN" sz="2398" b="1" dirty="0">
                <a:solidFill>
                  <a:srgbClr val="FFFF00"/>
                </a:solidFill>
              </a:rPr>
              <a:t>t.me/scajpb3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ADCC3A-9A96-47A6-B73C-EDA66959CA60}"/>
              </a:ext>
            </a:extLst>
          </p:cNvPr>
          <p:cNvSpPr txBox="1"/>
          <p:nvPr/>
        </p:nvSpPr>
        <p:spPr>
          <a:xfrm>
            <a:off x="1736176" y="3429000"/>
            <a:ext cx="4519100" cy="83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8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Entrance Test Schedule Link:</a:t>
            </a:r>
          </a:p>
          <a:p>
            <a:r>
              <a:rPr lang="en-US" sz="2398" b="1" dirty="0">
                <a:solidFill>
                  <a:srgbClr val="FFC000"/>
                </a:solidFill>
              </a:rPr>
              <a:t>bit.ly/</a:t>
            </a:r>
            <a:r>
              <a:rPr lang="en-US" sz="2398" b="1" dirty="0" err="1">
                <a:solidFill>
                  <a:srgbClr val="FFC000"/>
                </a:solidFill>
              </a:rPr>
              <a:t>scaete</a:t>
            </a:r>
            <a:endParaRPr lang="en-US" sz="2398" b="1" dirty="0">
              <a:solidFill>
                <a:srgbClr val="FFC000"/>
              </a:solidFill>
            </a:endParaRPr>
          </a:p>
        </p:txBody>
      </p:sp>
      <p:sp>
        <p:nvSpPr>
          <p:cNvPr id="10" name="Pentagon 3">
            <a:extLst>
              <a:ext uri="{FF2B5EF4-FFF2-40B4-BE49-F238E27FC236}">
                <a16:creationId xmlns:a16="http://schemas.microsoft.com/office/drawing/2014/main" id="{CD373778-8E33-20F1-2756-176D7F0140D5}"/>
              </a:ext>
            </a:extLst>
          </p:cNvPr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1A436A4-FFBD-E008-20F1-68BC6537859E}"/>
              </a:ext>
            </a:extLst>
          </p:cNvPr>
          <p:cNvSpPr txBox="1"/>
          <p:nvPr/>
        </p:nvSpPr>
        <p:spPr>
          <a:xfrm>
            <a:off x="61105" y="202817"/>
            <a:ext cx="7711434" cy="738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IN" dirty="0"/>
              <a:t>Useful Links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F50835-BD21-5A77-2649-F5F22F4C5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54" y="1586345"/>
            <a:ext cx="4833134" cy="44955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861730-C121-E614-1935-7CFD185029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00" y="2045883"/>
            <a:ext cx="699086" cy="7885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C5D3574-E309-F77F-36A2-705384C7B495}"/>
              </a:ext>
            </a:extLst>
          </p:cNvPr>
          <p:cNvSpPr/>
          <p:nvPr/>
        </p:nvSpPr>
        <p:spPr>
          <a:xfrm>
            <a:off x="6255276" y="1586345"/>
            <a:ext cx="882938" cy="5749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2223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529679-3838-2D52-BBAF-1E2C7B674A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35" y="3421532"/>
            <a:ext cx="699086" cy="7885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15A117-76E5-A143-1B23-0617D6FFF2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86" y="4929932"/>
            <a:ext cx="699086" cy="7885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D404F3-44E9-22FF-CDB4-E4DAB7F7FB18}"/>
              </a:ext>
            </a:extLst>
          </p:cNvPr>
          <p:cNvSpPr txBox="1"/>
          <p:nvPr/>
        </p:nvSpPr>
        <p:spPr>
          <a:xfrm>
            <a:off x="1669158" y="4929932"/>
            <a:ext cx="4519100" cy="83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8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Official Telegram Channel:</a:t>
            </a:r>
          </a:p>
          <a:p>
            <a:r>
              <a:rPr lang="en-US" sz="2398" b="1" dirty="0">
                <a:solidFill>
                  <a:srgbClr val="00B050"/>
                </a:solidFill>
              </a:rPr>
              <a:t>t.me/</a:t>
            </a:r>
            <a:r>
              <a:rPr lang="en-US" sz="2398" b="1" dirty="0" err="1">
                <a:solidFill>
                  <a:srgbClr val="00B050"/>
                </a:solidFill>
              </a:rPr>
              <a:t>scaofficialchannel</a:t>
            </a:r>
            <a:endParaRPr lang="en-US" sz="2398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3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roup 4"/>
          <p:cNvGrpSpPr/>
          <p:nvPr/>
        </p:nvGrpSpPr>
        <p:grpSpPr>
          <a:xfrm>
            <a:off x="7996515" y="-15499"/>
            <a:ext cx="4203234" cy="728423"/>
            <a:chOff x="0" y="0"/>
            <a:chExt cx="4203232" cy="728421"/>
          </a:xfrm>
        </p:grpSpPr>
        <p:sp>
          <p:nvSpPr>
            <p:cNvPr id="581" name="Shape"/>
            <p:cNvSpPr/>
            <p:nvPr/>
          </p:nvSpPr>
          <p:spPr>
            <a:xfrm flipH="1">
              <a:off x="2219538" y="0"/>
              <a:ext cx="1983695" cy="728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chemeClr val="accent5"/>
                </a:gs>
                <a:gs pos="72000">
                  <a:schemeClr val="accent6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2" name="Shape"/>
            <p:cNvSpPr/>
            <p:nvPr/>
          </p:nvSpPr>
          <p:spPr>
            <a:xfrm flipH="1">
              <a:off x="2219538" y="0"/>
              <a:ext cx="1983695" cy="55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50" extrusionOk="0">
                  <a:moveTo>
                    <a:pt x="0" y="12912"/>
                  </a:moveTo>
                  <a:cubicBezTo>
                    <a:pt x="0" y="12912"/>
                    <a:pt x="3444" y="21600"/>
                    <a:pt x="8853" y="17595"/>
                  </a:cubicBezTo>
                  <a:cubicBezTo>
                    <a:pt x="13537" y="14127"/>
                    <a:pt x="16451" y="0"/>
                    <a:pt x="21600" y="0"/>
                  </a:cubicBezTo>
                  <a:lnTo>
                    <a:pt x="0" y="0"/>
                  </a:lnTo>
                  <a:cubicBezTo>
                    <a:pt x="0" y="0"/>
                    <a:pt x="0" y="12912"/>
                    <a:pt x="0" y="129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62000">
                  <a:schemeClr val="accent6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3" name="Shape"/>
            <p:cNvSpPr/>
            <p:nvPr/>
          </p:nvSpPr>
          <p:spPr>
            <a:xfrm flipH="1">
              <a:off x="-1" y="0"/>
              <a:ext cx="4203234" cy="679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60000">
                  <a:schemeClr val="accent4"/>
                </a:gs>
                <a:gs pos="100000">
                  <a:schemeClr val="accent5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4" name="Shape"/>
            <p:cNvSpPr/>
            <p:nvPr/>
          </p:nvSpPr>
          <p:spPr>
            <a:xfrm flipH="1">
              <a:off x="-1" y="0"/>
              <a:ext cx="4203234" cy="431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9412" extrusionOk="0">
                  <a:moveTo>
                    <a:pt x="21600" y="0"/>
                  </a:moveTo>
                  <a:cubicBezTo>
                    <a:pt x="21600" y="0"/>
                    <a:pt x="18015" y="16554"/>
                    <a:pt x="11571" y="5754"/>
                  </a:cubicBezTo>
                  <a:cubicBezTo>
                    <a:pt x="5127" y="-5046"/>
                    <a:pt x="0" y="6618"/>
                    <a:pt x="0" y="6618"/>
                  </a:cubicBez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8000">
                  <a:schemeClr val="accent4"/>
                </a:gs>
                <a:gs pos="76000">
                  <a:schemeClr val="accent5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586" name="Content Placeholder 11" descr="Content Placeholder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464" y="877985"/>
            <a:ext cx="7121008" cy="358359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3F0CB3-5D47-3E4F-5D74-49F317A2F7D1}"/>
              </a:ext>
            </a:extLst>
          </p:cNvPr>
          <p:cNvSpPr txBox="1"/>
          <p:nvPr/>
        </p:nvSpPr>
        <p:spPr>
          <a:xfrm>
            <a:off x="568036" y="4779818"/>
            <a:ext cx="12053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For more information call us: </a:t>
            </a:r>
            <a:r>
              <a:rPr lang="en-US" sz="3200" b="1" dirty="0">
                <a:solidFill>
                  <a:srgbClr val="00B050"/>
                </a:solidFill>
              </a:rPr>
              <a:t>+919826686245, +917870554215</a:t>
            </a:r>
          </a:p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Between 1pm to 5pm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 22"/>
          <p:cNvSpPr/>
          <p:nvPr/>
        </p:nvSpPr>
        <p:spPr>
          <a:xfrm>
            <a:off x="0" y="6457057"/>
            <a:ext cx="12192000" cy="400946"/>
          </a:xfrm>
          <a:prstGeom prst="rect">
            <a:avLst/>
          </a:prstGeom>
          <a:solidFill>
            <a:srgbClr val="57687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5B317"/>
                </a:solidFill>
              </a:defRPr>
            </a:pPr>
            <a:endParaRPr/>
          </a:p>
        </p:txBody>
      </p:sp>
      <p:sp>
        <p:nvSpPr>
          <p:cNvPr id="241" name="Text Placeholder 3"/>
          <p:cNvSpPr txBox="1"/>
          <p:nvPr/>
        </p:nvSpPr>
        <p:spPr>
          <a:xfrm>
            <a:off x="4541543" y="5328597"/>
            <a:ext cx="6070764" cy="497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lnSpc>
                <a:spcPct val="110000"/>
              </a:lnSpc>
              <a:spcBef>
                <a:spcPts val="700"/>
              </a:spcBef>
              <a:defRPr sz="3200" b="1">
                <a:solidFill>
                  <a:srgbClr val="B3A2C7"/>
                </a:solidFill>
              </a:defRPr>
            </a:lvl1pPr>
          </a:lstStyle>
          <a:p>
            <a:r>
              <a:t>Training &amp; Placement Application</a:t>
            </a:r>
          </a:p>
        </p:txBody>
      </p:sp>
      <p:sp>
        <p:nvSpPr>
          <p:cNvPr id="242" name="TextBox 60"/>
          <p:cNvSpPr txBox="1"/>
          <p:nvPr/>
        </p:nvSpPr>
        <p:spPr>
          <a:xfrm>
            <a:off x="1111938" y="5151938"/>
            <a:ext cx="1190893" cy="850365"/>
          </a:xfrm>
          <a:prstGeom prst="rect">
            <a:avLst/>
          </a:prstGeom>
          <a:solidFill>
            <a:srgbClr val="B3A2C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6000" b="1">
                <a:solidFill>
                  <a:srgbClr val="0D0D0D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243" name="Rectangle 3"/>
          <p:cNvSpPr/>
          <p:nvPr/>
        </p:nvSpPr>
        <p:spPr>
          <a:xfrm rot="2700000">
            <a:off x="3178547" y="5307090"/>
            <a:ext cx="540001" cy="540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4400" y="21600"/>
                </a:lnTo>
                <a:lnTo>
                  <a:pt x="14400" y="12098"/>
                </a:lnTo>
                <a:lnTo>
                  <a:pt x="5516" y="20982"/>
                </a:lnTo>
                <a:lnTo>
                  <a:pt x="425" y="15891"/>
                </a:lnTo>
                <a:lnTo>
                  <a:pt x="9116" y="7200"/>
                </a:lnTo>
                <a:lnTo>
                  <a:pt x="0" y="7200"/>
                </a:lnTo>
                <a:close/>
              </a:path>
            </a:pathLst>
          </a:custGeom>
          <a:solidFill>
            <a:srgbClr val="B3A2C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B3A2C7"/>
                </a:solidFill>
              </a:defRPr>
            </a:pPr>
            <a:endParaRPr/>
          </a:p>
        </p:txBody>
      </p:sp>
      <p:sp>
        <p:nvSpPr>
          <p:cNvPr id="244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5" name="Title 1"/>
          <p:cNvSpPr txBox="1"/>
          <p:nvPr/>
        </p:nvSpPr>
        <p:spPr>
          <a:xfrm>
            <a:off x="441310" y="186834"/>
            <a:ext cx="11141943" cy="632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2F2F2"/>
                </a:solidFill>
              </a:defRPr>
            </a:lvl1pPr>
          </a:lstStyle>
          <a:p>
            <a:r>
              <a:t>Our Projects !!!</a:t>
            </a:r>
          </a:p>
        </p:txBody>
      </p:sp>
      <p:pic>
        <p:nvPicPr>
          <p:cNvPr id="246" name="Picture 17" descr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Screenshot 2022-05-18 at 20.45.18.png" descr="Screenshot 2022-05-18 at 20.45.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5" y="969606"/>
            <a:ext cx="5166596" cy="3727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Screenshot 2022-05-19 at 21.58.45.png" descr="Screenshot 2022-05-19 at 21.58.4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264" y="942480"/>
            <a:ext cx="5241794" cy="37818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131419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 advAuto="0"/>
      <p:bldP spid="242" grpId="0" animBg="1" advAuto="0"/>
      <p:bldP spid="243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 22"/>
          <p:cNvSpPr/>
          <p:nvPr/>
        </p:nvSpPr>
        <p:spPr>
          <a:xfrm>
            <a:off x="0" y="6457057"/>
            <a:ext cx="12192000" cy="400946"/>
          </a:xfrm>
          <a:prstGeom prst="rect">
            <a:avLst/>
          </a:prstGeom>
          <a:solidFill>
            <a:srgbClr val="57687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5B317"/>
                </a:solidFill>
              </a:defRPr>
            </a:pPr>
            <a:endParaRPr/>
          </a:p>
        </p:txBody>
      </p:sp>
      <p:sp>
        <p:nvSpPr>
          <p:cNvPr id="251" name="Text Placeholder 3"/>
          <p:cNvSpPr txBox="1"/>
          <p:nvPr/>
        </p:nvSpPr>
        <p:spPr>
          <a:xfrm>
            <a:off x="6883716" y="1234503"/>
            <a:ext cx="4979016" cy="1032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just" defTabSz="914400">
              <a:lnSpc>
                <a:spcPct val="110000"/>
              </a:lnSpc>
              <a:spcBef>
                <a:spcPts val="700"/>
              </a:spcBef>
              <a:defRPr sz="3200" b="1">
                <a:solidFill>
                  <a:srgbClr val="B3A2C7"/>
                </a:solidFill>
              </a:defRPr>
            </a:pPr>
            <a:r>
              <a:t>AWS RDS Implementation in </a:t>
            </a:r>
            <a:br/>
            <a:r>
              <a:t>Training &amp; Placement App</a:t>
            </a:r>
          </a:p>
        </p:txBody>
      </p:sp>
      <p:sp>
        <p:nvSpPr>
          <p:cNvPr id="252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Title 1"/>
          <p:cNvSpPr txBox="1"/>
          <p:nvPr/>
        </p:nvSpPr>
        <p:spPr>
          <a:xfrm>
            <a:off x="441310" y="186834"/>
            <a:ext cx="11141943" cy="632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2F2F2"/>
                </a:solidFill>
              </a:defRPr>
            </a:lvl1pPr>
          </a:lstStyle>
          <a:p>
            <a:r>
              <a:t>Our Projects !!!</a:t>
            </a:r>
          </a:p>
        </p:txBody>
      </p:sp>
      <p:pic>
        <p:nvPicPr>
          <p:cNvPr id="254" name="Picture 17" descr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Screenshot 2022-12-21 at 15.38.14.png" descr="Screenshot 2022-12-21 at 15.38.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9" y="1049032"/>
            <a:ext cx="6529731" cy="3781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Screenshot 2022-12-21 at 15.38.48.png" descr="Screenshot 2022-12-21 at 15.38.4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560" y="2506417"/>
            <a:ext cx="6997159" cy="3870919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Text Placeholder 3"/>
          <p:cNvSpPr txBox="1"/>
          <p:nvPr/>
        </p:nvSpPr>
        <p:spPr>
          <a:xfrm>
            <a:off x="311243" y="5060667"/>
            <a:ext cx="4030652" cy="1032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defTabSz="914400">
              <a:lnSpc>
                <a:spcPct val="110000"/>
              </a:lnSpc>
              <a:spcBef>
                <a:spcPts val="700"/>
              </a:spcBef>
              <a:defRPr sz="3200" b="1">
                <a:solidFill>
                  <a:srgbClr val="B3A2C7"/>
                </a:solidFill>
              </a:defRPr>
            </a:pPr>
            <a:r>
              <a:t>Training &amp; Placement </a:t>
            </a:r>
            <a:br/>
            <a: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70699646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 advAuto="0"/>
      <p:bldP spid="257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22"/>
          <p:cNvSpPr/>
          <p:nvPr/>
        </p:nvSpPr>
        <p:spPr>
          <a:xfrm>
            <a:off x="0" y="6457057"/>
            <a:ext cx="12192000" cy="400946"/>
          </a:xfrm>
          <a:prstGeom prst="rect">
            <a:avLst/>
          </a:prstGeom>
          <a:solidFill>
            <a:srgbClr val="57687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5B317"/>
                </a:solidFill>
              </a:defRPr>
            </a:pPr>
            <a:endParaRPr/>
          </a:p>
        </p:txBody>
      </p:sp>
      <p:sp>
        <p:nvSpPr>
          <p:cNvPr id="230" name="Text Placeholder 3"/>
          <p:cNvSpPr txBox="1"/>
          <p:nvPr/>
        </p:nvSpPr>
        <p:spPr>
          <a:xfrm>
            <a:off x="8228964" y="3059549"/>
            <a:ext cx="3418841" cy="1032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lnSpc>
                <a:spcPct val="110000"/>
              </a:lnSpc>
              <a:spcBef>
                <a:spcPts val="700"/>
              </a:spcBef>
              <a:defRPr sz="3200" b="1">
                <a:solidFill>
                  <a:srgbClr val="B3A2C7"/>
                </a:solidFill>
              </a:defRPr>
            </a:lvl1pPr>
          </a:lstStyle>
          <a:p>
            <a:r>
              <a:t>Stock Management System</a:t>
            </a:r>
          </a:p>
        </p:txBody>
      </p:sp>
      <p:sp>
        <p:nvSpPr>
          <p:cNvPr id="231" name="TextBox 60"/>
          <p:cNvSpPr txBox="1"/>
          <p:nvPr/>
        </p:nvSpPr>
        <p:spPr>
          <a:xfrm>
            <a:off x="6564997" y="4929992"/>
            <a:ext cx="1190893" cy="850365"/>
          </a:xfrm>
          <a:prstGeom prst="rect">
            <a:avLst/>
          </a:prstGeom>
          <a:solidFill>
            <a:srgbClr val="B3A2C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6000" b="1">
                <a:solidFill>
                  <a:srgbClr val="0D0D0D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232" name="Rectangle 3"/>
          <p:cNvSpPr/>
          <p:nvPr/>
        </p:nvSpPr>
        <p:spPr>
          <a:xfrm>
            <a:off x="7850882" y="4287049"/>
            <a:ext cx="540001" cy="540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4400" y="21600"/>
                </a:lnTo>
                <a:lnTo>
                  <a:pt x="14400" y="12098"/>
                </a:lnTo>
                <a:lnTo>
                  <a:pt x="5516" y="20982"/>
                </a:lnTo>
                <a:lnTo>
                  <a:pt x="425" y="15891"/>
                </a:lnTo>
                <a:lnTo>
                  <a:pt x="9116" y="7200"/>
                </a:lnTo>
                <a:lnTo>
                  <a:pt x="0" y="7200"/>
                </a:lnTo>
                <a:close/>
              </a:path>
            </a:pathLst>
          </a:custGeom>
          <a:solidFill>
            <a:srgbClr val="B3A2C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B3A2C7"/>
                </a:solidFill>
              </a:defRPr>
            </a:pPr>
            <a:endParaRPr/>
          </a:p>
        </p:txBody>
      </p:sp>
      <p:sp>
        <p:nvSpPr>
          <p:cNvPr id="233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Title 1"/>
          <p:cNvSpPr txBox="1"/>
          <p:nvPr/>
        </p:nvSpPr>
        <p:spPr>
          <a:xfrm>
            <a:off x="441310" y="186834"/>
            <a:ext cx="11141943" cy="632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2F2F2"/>
                </a:solidFill>
              </a:defRPr>
            </a:lvl1pPr>
          </a:lstStyle>
          <a:p>
            <a:r>
              <a:t>Our Projects !!!</a:t>
            </a:r>
          </a:p>
        </p:txBody>
      </p:sp>
      <p:pic>
        <p:nvPicPr>
          <p:cNvPr id="235" name="Picture 17" descr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" y="3009900"/>
            <a:ext cx="3571241" cy="3245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729" y="1067435"/>
            <a:ext cx="3909696" cy="2999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Content Placeholder 6" descr="Content Placeholder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4" y="3228339"/>
            <a:ext cx="3552826" cy="28086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5757124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 animBg="1" advAuto="0"/>
      <p:bldP spid="231" grpId="0" animBg="1" advAuto="0"/>
      <p:bldP spid="232" grpId="0" animBg="1" advAuto="0"/>
      <p:bldP spid="236" grpId="0" animBg="1" advAuto="0"/>
      <p:bldP spid="237" grpId="0" animBg="1" advAuto="0"/>
      <p:bldP spid="238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 22"/>
          <p:cNvSpPr/>
          <p:nvPr/>
        </p:nvSpPr>
        <p:spPr>
          <a:xfrm>
            <a:off x="0" y="6457057"/>
            <a:ext cx="12192000" cy="400946"/>
          </a:xfrm>
          <a:prstGeom prst="rect">
            <a:avLst/>
          </a:prstGeom>
          <a:solidFill>
            <a:srgbClr val="57687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5B317"/>
                </a:solidFill>
              </a:defRPr>
            </a:pPr>
            <a:endParaRPr/>
          </a:p>
        </p:txBody>
      </p:sp>
      <p:sp>
        <p:nvSpPr>
          <p:cNvPr id="220" name="Text Placeholder 3"/>
          <p:cNvSpPr txBox="1"/>
          <p:nvPr/>
        </p:nvSpPr>
        <p:spPr>
          <a:xfrm>
            <a:off x="8539543" y="3257487"/>
            <a:ext cx="4296553" cy="54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lnSpc>
                <a:spcPct val="110000"/>
              </a:lnSpc>
              <a:spcBef>
                <a:spcPts val="800"/>
              </a:spcBef>
              <a:defRPr sz="3600" b="1">
                <a:solidFill>
                  <a:srgbClr val="93CDDD"/>
                </a:solidFill>
              </a:defRPr>
            </a:lvl1pPr>
          </a:lstStyle>
          <a:p>
            <a:r>
              <a:t>Planet Food App</a:t>
            </a:r>
          </a:p>
        </p:txBody>
      </p:sp>
      <p:sp>
        <p:nvSpPr>
          <p:cNvPr id="221" name="TextBox 60"/>
          <p:cNvSpPr txBox="1"/>
          <p:nvPr/>
        </p:nvSpPr>
        <p:spPr>
          <a:xfrm>
            <a:off x="6564997" y="4929992"/>
            <a:ext cx="1190893" cy="850365"/>
          </a:xfrm>
          <a:prstGeom prst="rect">
            <a:avLst/>
          </a:prstGeom>
          <a:solidFill>
            <a:srgbClr val="93CDD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6000" b="1">
                <a:solidFill>
                  <a:srgbClr val="0D0D0D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222" name="Rectangle 3"/>
          <p:cNvSpPr/>
          <p:nvPr/>
        </p:nvSpPr>
        <p:spPr>
          <a:xfrm>
            <a:off x="7850882" y="4287049"/>
            <a:ext cx="540001" cy="540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4400" y="21600"/>
                </a:lnTo>
                <a:lnTo>
                  <a:pt x="14400" y="12098"/>
                </a:lnTo>
                <a:lnTo>
                  <a:pt x="5516" y="20982"/>
                </a:lnTo>
                <a:lnTo>
                  <a:pt x="425" y="15891"/>
                </a:lnTo>
                <a:lnTo>
                  <a:pt x="9116" y="7200"/>
                </a:lnTo>
                <a:lnTo>
                  <a:pt x="0" y="7200"/>
                </a:lnTo>
                <a:close/>
              </a:path>
            </a:pathLst>
          </a:custGeom>
          <a:solidFill>
            <a:srgbClr val="93CDD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BFBFBF"/>
                </a:solidFill>
              </a:defRPr>
            </a:pPr>
            <a:endParaRPr/>
          </a:p>
        </p:txBody>
      </p:sp>
      <p:pic>
        <p:nvPicPr>
          <p:cNvPr id="223" name="Picture 78" descr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7" y="3715546"/>
            <a:ext cx="3705744" cy="2663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405" y="1219994"/>
            <a:ext cx="4122332" cy="307181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6" name="Title 1"/>
          <p:cNvSpPr txBox="1"/>
          <p:nvPr/>
        </p:nvSpPr>
        <p:spPr>
          <a:xfrm>
            <a:off x="441310" y="186834"/>
            <a:ext cx="11141943" cy="632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2F2F2"/>
                </a:solidFill>
              </a:defRPr>
            </a:lvl1pPr>
          </a:lstStyle>
          <a:p>
            <a:r>
              <a:t>Our Projects !!!</a:t>
            </a:r>
          </a:p>
        </p:txBody>
      </p:sp>
      <p:pic>
        <p:nvPicPr>
          <p:cNvPr id="227" name="Picture 15" descr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1" animBg="1" advAuto="0"/>
      <p:bldP spid="221" grpId="3" animBg="1" advAuto="0"/>
      <p:bldP spid="222" grpId="2" animBg="1" advAuto="0"/>
      <p:bldP spid="223" grpId="4" animBg="1" advAuto="0"/>
      <p:bldP spid="224" grpId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22"/>
          <p:cNvSpPr/>
          <p:nvPr/>
        </p:nvSpPr>
        <p:spPr>
          <a:xfrm>
            <a:off x="0" y="6457057"/>
            <a:ext cx="12192000" cy="400946"/>
          </a:xfrm>
          <a:prstGeom prst="rect">
            <a:avLst/>
          </a:prstGeom>
          <a:solidFill>
            <a:srgbClr val="57687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5B317"/>
                </a:solidFill>
              </a:defRPr>
            </a:pPr>
            <a:endParaRPr/>
          </a:p>
        </p:txBody>
      </p:sp>
      <p:sp>
        <p:nvSpPr>
          <p:cNvPr id="210" name="Text Placeholder 3"/>
          <p:cNvSpPr txBox="1"/>
          <p:nvPr/>
        </p:nvSpPr>
        <p:spPr>
          <a:xfrm>
            <a:off x="8468105" y="3257487"/>
            <a:ext cx="4296553" cy="54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lnSpc>
                <a:spcPct val="110000"/>
              </a:lnSpc>
              <a:spcBef>
                <a:spcPts val="800"/>
              </a:spcBef>
              <a:defRPr sz="3600" b="1">
                <a:solidFill>
                  <a:srgbClr val="C3D69B"/>
                </a:solidFill>
              </a:defRPr>
            </a:lvl1pPr>
          </a:lstStyle>
          <a:p>
            <a:r>
              <a:t>Chatting App</a:t>
            </a:r>
          </a:p>
        </p:txBody>
      </p:sp>
      <p:sp>
        <p:nvSpPr>
          <p:cNvPr id="211" name="TextBox 60"/>
          <p:cNvSpPr txBox="1"/>
          <p:nvPr/>
        </p:nvSpPr>
        <p:spPr>
          <a:xfrm>
            <a:off x="6493559" y="4929992"/>
            <a:ext cx="1190893" cy="850365"/>
          </a:xfrm>
          <a:prstGeom prst="rect">
            <a:avLst/>
          </a:prstGeom>
          <a:solidFill>
            <a:srgbClr val="C3D69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6000" b="1">
                <a:solidFill>
                  <a:srgbClr val="0D0D0D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212" name="Rectangle 3"/>
          <p:cNvSpPr/>
          <p:nvPr/>
        </p:nvSpPr>
        <p:spPr>
          <a:xfrm>
            <a:off x="7779443" y="4287049"/>
            <a:ext cx="540001" cy="540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4400" y="21600"/>
                </a:lnTo>
                <a:lnTo>
                  <a:pt x="14400" y="12098"/>
                </a:lnTo>
                <a:lnTo>
                  <a:pt x="5516" y="20982"/>
                </a:lnTo>
                <a:lnTo>
                  <a:pt x="425" y="15891"/>
                </a:lnTo>
                <a:lnTo>
                  <a:pt x="9116" y="7200"/>
                </a:lnTo>
                <a:lnTo>
                  <a:pt x="0" y="7200"/>
                </a:lnTo>
                <a:close/>
              </a:path>
            </a:pathLst>
          </a:custGeom>
          <a:solidFill>
            <a:srgbClr val="C3D69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BFBFBF"/>
                </a:solidFill>
              </a:defRPr>
            </a:pPr>
            <a:endParaRPr/>
          </a:p>
        </p:txBody>
      </p:sp>
      <p:pic>
        <p:nvPicPr>
          <p:cNvPr id="213" name="Picture 78" descr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3" y="3502685"/>
            <a:ext cx="3705744" cy="2871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343" y="1195811"/>
            <a:ext cx="4077128" cy="2995984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Title 1"/>
          <p:cNvSpPr txBox="1"/>
          <p:nvPr/>
        </p:nvSpPr>
        <p:spPr>
          <a:xfrm>
            <a:off x="441310" y="186834"/>
            <a:ext cx="11141943" cy="632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2F2F2"/>
                </a:solidFill>
              </a:defRPr>
            </a:lvl1pPr>
          </a:lstStyle>
          <a:p>
            <a:r>
              <a:t>Our Projects !!!</a:t>
            </a:r>
          </a:p>
        </p:txBody>
      </p:sp>
      <p:pic>
        <p:nvPicPr>
          <p:cNvPr id="217" name="Picture 15" descr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1" grpId="3" animBg="1" advAuto="0"/>
      <p:bldP spid="212" grpId="2" animBg="1" advAuto="0"/>
      <p:bldP spid="213" grpId="5" animBg="1" advAuto="0"/>
      <p:bldP spid="214" grpId="4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22"/>
          <p:cNvSpPr/>
          <p:nvPr/>
        </p:nvSpPr>
        <p:spPr>
          <a:xfrm>
            <a:off x="0" y="6457057"/>
            <a:ext cx="12192000" cy="400946"/>
          </a:xfrm>
          <a:prstGeom prst="rect">
            <a:avLst/>
          </a:prstGeom>
          <a:solidFill>
            <a:srgbClr val="57687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5B317"/>
                </a:solidFill>
              </a:defRPr>
            </a:pPr>
            <a:endParaRPr/>
          </a:p>
        </p:txBody>
      </p:sp>
      <p:sp>
        <p:nvSpPr>
          <p:cNvPr id="200" name="Text Placeholder 3"/>
          <p:cNvSpPr txBox="1"/>
          <p:nvPr/>
        </p:nvSpPr>
        <p:spPr>
          <a:xfrm>
            <a:off x="8110915" y="2812317"/>
            <a:ext cx="4296553" cy="1153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lnSpc>
                <a:spcPct val="110000"/>
              </a:lnSpc>
              <a:spcBef>
                <a:spcPts val="800"/>
              </a:spcBef>
              <a:defRPr sz="3600" b="1">
                <a:solidFill>
                  <a:srgbClr val="FAC090"/>
                </a:solidFill>
              </a:defRPr>
            </a:lvl1pPr>
          </a:lstStyle>
          <a:p>
            <a:r>
              <a:t>Employee Management System</a:t>
            </a:r>
          </a:p>
        </p:txBody>
      </p:sp>
      <p:sp>
        <p:nvSpPr>
          <p:cNvPr id="201" name="TextBox 60"/>
          <p:cNvSpPr txBox="1"/>
          <p:nvPr/>
        </p:nvSpPr>
        <p:spPr>
          <a:xfrm>
            <a:off x="6064932" y="4929992"/>
            <a:ext cx="1190893" cy="850365"/>
          </a:xfrm>
          <a:prstGeom prst="rect">
            <a:avLst/>
          </a:prstGeom>
          <a:solidFill>
            <a:srgbClr val="FAC09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6000" b="1">
                <a:solidFill>
                  <a:srgbClr val="0D0D0D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02" name="Rectangle 3"/>
          <p:cNvSpPr/>
          <p:nvPr/>
        </p:nvSpPr>
        <p:spPr>
          <a:xfrm>
            <a:off x="7350815" y="4287049"/>
            <a:ext cx="540001" cy="540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4400" y="21600"/>
                </a:lnTo>
                <a:lnTo>
                  <a:pt x="14400" y="12098"/>
                </a:lnTo>
                <a:lnTo>
                  <a:pt x="5516" y="20982"/>
                </a:lnTo>
                <a:lnTo>
                  <a:pt x="425" y="15891"/>
                </a:lnTo>
                <a:lnTo>
                  <a:pt x="9116" y="7200"/>
                </a:lnTo>
                <a:lnTo>
                  <a:pt x="0" y="7200"/>
                </a:lnTo>
                <a:close/>
              </a:path>
            </a:pathLst>
          </a:custGeom>
          <a:solidFill>
            <a:srgbClr val="FAC09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BFBFBF"/>
                </a:solidFill>
              </a:defRPr>
            </a:pPr>
            <a:endParaRPr/>
          </a:p>
        </p:txBody>
      </p:sp>
      <p:pic>
        <p:nvPicPr>
          <p:cNvPr id="203" name="Picture 78" descr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52" y="3072603"/>
            <a:ext cx="3786215" cy="3348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504" y="1000901"/>
            <a:ext cx="3867690" cy="297702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Pentagon 3"/>
          <p:cNvSpPr/>
          <p:nvPr/>
        </p:nvSpPr>
        <p:spPr>
          <a:xfrm rot="5400000">
            <a:off x="3733403" y="-3504009"/>
            <a:ext cx="685801" cy="8152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rgbClr val="376092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Title 1"/>
          <p:cNvSpPr txBox="1"/>
          <p:nvPr/>
        </p:nvSpPr>
        <p:spPr>
          <a:xfrm>
            <a:off x="441310" y="186834"/>
            <a:ext cx="11141943" cy="632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1104" tIns="61104" rIns="61104" bIns="61104" anchor="ctr">
            <a:spAutoFit/>
          </a:bodyPr>
          <a:lstStyle>
            <a:lvl1pPr>
              <a:defRPr sz="4000" b="1">
                <a:solidFill>
                  <a:srgbClr val="F2F2F2"/>
                </a:solidFill>
              </a:defRPr>
            </a:lvl1pPr>
          </a:lstStyle>
          <a:p>
            <a:r>
              <a:t>Our Projects !!!</a:t>
            </a:r>
          </a:p>
        </p:txBody>
      </p:sp>
      <p:pic>
        <p:nvPicPr>
          <p:cNvPr id="207" name="Picture 16" descr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9606" y="0"/>
            <a:ext cx="989808" cy="995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1" animBg="1" advAuto="0"/>
      <p:bldP spid="201" grpId="3" animBg="1" advAuto="0"/>
      <p:bldP spid="202" grpId="2" animBg="1" advAuto="0"/>
      <p:bldP spid="203" grpId="5" animBg="1" advAuto="0"/>
      <p:bldP spid="204" grpId="4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0F253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2223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2223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2223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2223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2680</TotalTime>
  <Words>644</Words>
  <Application>Microsoft Office PowerPoint</Application>
  <PresentationFormat>Custom</PresentationFormat>
  <Paragraphs>153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Helvetica</vt:lpstr>
      <vt:lpstr>Lato Regular</vt:lpstr>
      <vt:lpstr>Raleway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Afroz Aalam</cp:lastModifiedBy>
  <cp:revision>31</cp:revision>
  <dcterms:modified xsi:type="dcterms:W3CDTF">2022-12-26T09:19:14Z</dcterms:modified>
</cp:coreProperties>
</file>